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3" r:id="rId14"/>
    <p:sldId id="268" r:id="rId15"/>
    <p:sldId id="269" r:id="rId16"/>
    <p:sldId id="270" r:id="rId17"/>
    <p:sldId id="271" r:id="rId18"/>
    <p:sldId id="284" r:id="rId19"/>
    <p:sldId id="285" r:id="rId20"/>
    <p:sldId id="286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774" autoAdjust="0"/>
  </p:normalViewPr>
  <p:slideViewPr>
    <p:cSldViewPr>
      <p:cViewPr varScale="1">
        <p:scale>
          <a:sx n="70" d="100"/>
          <a:sy n="70" d="100"/>
        </p:scale>
        <p:origin x="-1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uk-UA" altLang="en-US"/>
              <a:t>Образец заголовка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uk-UA" altLang="en-US"/>
              <a:t>Образец подзаголовка</a:t>
            </a:r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1494001-1523-4733-ABD0-10804238C290}" type="slidenum">
              <a:rPr lang="uk-UA" altLang="en-US"/>
              <a:pPr/>
              <a:t>‹#›</a:t>
            </a:fld>
            <a:endParaRPr lang="uk-UA" altLang="en-US"/>
          </a:p>
        </p:txBody>
      </p:sp>
      <p:sp>
        <p:nvSpPr>
          <p:cNvPr id="176135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6136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ABAA3-CBCE-44D6-A048-BE34F536DC8A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advClick="0" advTm="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749CE-83D0-4DF3-9489-76A9DC6EEAC0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advClick="0" advTm="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A1C41-3A3A-48E0-9263-0951FFEFA01E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advClick="0" advTm="5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AE7EB-9E44-4325-A64F-5E69C400BCCE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advClick="0" advTm="5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8199-907B-427E-9139-973E442A1FDD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advClick="0" advTm="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01C51-00D1-4299-AEBB-0EE0C39B6E69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advClick="0" advTm="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62859-543A-45D4-96BA-DD2DDCDE5D29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advClick="0" advTm="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45343-26B0-4498-8F9C-99BD6A765133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advClick="0" advTm="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D2B3B-61AD-47A1-B62D-AE69C87081B4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advClick="0" advTm="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5D20F-EB03-4F68-91D2-BF8BB055D2F0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advClick="0" advTm="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en-US" smtClean="0"/>
              <a:t>Образец заголовка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en-US" smtClean="0"/>
              <a:t>Образец текста</a:t>
            </a:r>
          </a:p>
          <a:p>
            <a:pPr lvl="1"/>
            <a:r>
              <a:rPr lang="uk-UA" altLang="en-US" smtClean="0"/>
              <a:t>Второй уровень</a:t>
            </a:r>
          </a:p>
          <a:p>
            <a:pPr lvl="2"/>
            <a:r>
              <a:rPr lang="uk-UA" altLang="en-US" smtClean="0"/>
              <a:t>Третий уровень</a:t>
            </a:r>
          </a:p>
          <a:p>
            <a:pPr lvl="3"/>
            <a:r>
              <a:rPr lang="uk-UA" altLang="en-US" smtClean="0"/>
              <a:t>Четвертый уровень</a:t>
            </a:r>
          </a:p>
          <a:p>
            <a:pPr lvl="4"/>
            <a:r>
              <a:rPr lang="uk-UA" altLang="en-US" smtClean="0"/>
              <a:t>Пятый уровень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endParaRPr lang="uk-UA" altLang="en-US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uk-UA" altLang="en-US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fld id="{1D9A8262-3DF1-4120-9D05-687CB16199A7}" type="slidenum">
              <a:rPr lang="uk-UA" altLang="en-US"/>
              <a:pPr/>
              <a:t>‹#›</a:t>
            </a:fld>
            <a:endParaRPr lang="uk-UA" altLang="en-US"/>
          </a:p>
        </p:txBody>
      </p:sp>
      <p:sp>
        <p:nvSpPr>
          <p:cNvPr id="17511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511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ransition advClick="0" advTm="5000">
    <p:wipe dir="r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G:\&#1084;&#1091;&#1079;&#1080;&#1082;&#1072;\32_&#1063;&#1086;&#1075;&#1086;%20&#1074;&#1095;&#1072;&#1090;&#1100;%20&#1074;%20&#1096;&#1082;&#1086;&#1083;&#1110;%20(-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84;&#1091;&#1079;&#1080;&#1082;&#1072;\32_&#1063;&#1086;&#1075;&#1086;%20&#1074;&#1095;&#1072;&#1090;&#1100;%20&#1074;%20&#1096;&#1082;&#1086;&#1083;&#1110;%20(-).mp3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7600" dirty="0"/>
              <a:t>       Невже це ми?</a:t>
            </a:r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uk-UA" sz="3900"/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sz="3900"/>
              <a:t>      Весела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sz="3900"/>
              <a:t>         перерва</a:t>
            </a:r>
          </a:p>
          <a:p>
            <a:pPr>
              <a:lnSpc>
                <a:spcPct val="90000"/>
              </a:lnSpc>
            </a:pPr>
            <a:endParaRPr lang="uk-UA" sz="3900"/>
          </a:p>
          <a:p>
            <a:pPr>
              <a:lnSpc>
                <a:spcPct val="90000"/>
              </a:lnSpc>
            </a:pPr>
            <a:endParaRPr lang="uk-UA" sz="3900"/>
          </a:p>
          <a:p>
            <a:pPr>
              <a:lnSpc>
                <a:spcPct val="90000"/>
              </a:lnSpc>
            </a:pPr>
            <a:r>
              <a:rPr lang="uk-UA" sz="3900"/>
              <a:t>                          </a:t>
            </a:r>
          </a:p>
        </p:txBody>
      </p:sp>
      <p:sp>
        <p:nvSpPr>
          <p:cNvPr id="2089" name="Rectangle 41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uk-UA" sz="4800" b="1" i="1" dirty="0"/>
              <a:t>  </a:t>
            </a:r>
          </a:p>
          <a:p>
            <a:pPr>
              <a:buFont typeface="Wingdings" pitchFamily="2" charset="2"/>
              <a:buNone/>
            </a:pPr>
            <a:r>
              <a:rPr lang="uk-UA" sz="4800" b="1" i="1" dirty="0"/>
              <a:t>   Весела</a:t>
            </a:r>
          </a:p>
          <a:p>
            <a:pPr>
              <a:buFont typeface="Wingdings" pitchFamily="2" charset="2"/>
              <a:buNone/>
            </a:pPr>
            <a:r>
              <a:rPr lang="uk-UA" sz="4800" b="1" i="1" dirty="0"/>
              <a:t>      перерва</a:t>
            </a: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468313" y="1628775"/>
            <a:ext cx="40386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ru-RU" sz="2100"/>
          </a:p>
        </p:txBody>
      </p:sp>
      <p:pic>
        <p:nvPicPr>
          <p:cNvPr id="2080" name="Picture 32" descr="d0bad0bed0bfd0b8d18f-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88913"/>
            <a:ext cx="14287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6" name="Picture 38" descr="school-children_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73238"/>
            <a:ext cx="5019675" cy="3959225"/>
          </a:xfrm>
          <a:prstGeom prst="rect">
            <a:avLst/>
          </a:prstGeom>
          <a:noFill/>
        </p:spPr>
      </p:pic>
      <p:pic>
        <p:nvPicPr>
          <p:cNvPr id="9" name="32_Чого вчать в школі (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358082" y="442913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04813"/>
            <a:ext cx="7696200" cy="1143000"/>
          </a:xfrm>
        </p:spPr>
        <p:txBody>
          <a:bodyPr/>
          <a:lstStyle/>
          <a:p>
            <a:pPr algn="ctr"/>
            <a:r>
              <a:rPr lang="uk-UA" sz="3600"/>
              <a:t>І хоча ці вирази зовсім не страшні</a:t>
            </a:r>
            <a:br>
              <a:rPr lang="uk-UA" sz="3600"/>
            </a:br>
            <a:r>
              <a:rPr lang="uk-UA" sz="3600"/>
              <a:t>мусим математику вчити ночі й дні,</a:t>
            </a:r>
            <a:endParaRPr lang="uk-UA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2100" name="Picture 4" descr="IMG_24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509713"/>
            <a:ext cx="8353425" cy="4583112"/>
          </a:xfrm>
          <a:prstGeom prst="rect">
            <a:avLst/>
          </a:prstGeom>
          <a:noFill/>
        </p:spPr>
      </p:pic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1690688" y="438150"/>
            <a:ext cx="1841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4000">
                <a:solidFill>
                  <a:schemeClr val="tx2"/>
                </a:solidFill>
              </a:rPr>
              <a:t/>
            </a:r>
            <a:br>
              <a:rPr lang="uk-UA" sz="4000">
                <a:solidFill>
                  <a:schemeClr val="tx2"/>
                </a:solidFill>
              </a:rPr>
            </a:br>
            <a:endParaRPr lang="uk-UA" sz="4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/>
              <a:t>Мусим математику вчити ночі й дні, </a:t>
            </a:r>
            <a:br>
              <a:rPr lang="uk-UA" sz="3600"/>
            </a:br>
            <a:r>
              <a:rPr lang="uk-UA" sz="3600"/>
              <a:t>Щоби 10 балів мати навесні!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25" name="Picture 5" descr="IMG_24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628775"/>
            <a:ext cx="8307387" cy="45624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/>
              <a:t>Завантажувати нас всі чомусь беруться,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4148" name="Picture 4" descr="IMG_24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8207375" cy="46085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/>
              <a:t>Нині в школі 5 клас - можна вже й зігнуться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04" name="Picture 4" descr="IMG_24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484313"/>
            <a:ext cx="8497887" cy="468153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/>
              <a:t>Нам учитель задає конкурсні задачі</a:t>
            </a:r>
            <a:br>
              <a:rPr lang="uk-UA" sz="3600"/>
            </a:br>
            <a:r>
              <a:rPr lang="uk-UA" sz="3600"/>
              <a:t>І усі такі важкі, що над ними плачем.</a:t>
            </a:r>
            <a:r>
              <a:rPr lang="uk-UA"/>
              <a:t> 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5172" name="Picture 4" descr="IMG_24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628775"/>
            <a:ext cx="8243887" cy="45069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/>
              <a:t>А у нас в душі біда, бо фізика знову,</a:t>
            </a:r>
            <a:br>
              <a:rPr lang="uk-UA" sz="3600"/>
            </a:br>
            <a:endParaRPr lang="uk-UA" sz="360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6196" name="Picture 4" descr="IMG_24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8062912" cy="46291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Навіть Гаусс у наш вік не рішав     </a:t>
            </a:r>
            <a:br>
              <a:rPr lang="uk-UA"/>
            </a:br>
            <a:r>
              <a:rPr lang="uk-UA"/>
              <a:t>                     такого.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7220" name="Picture 4" descr="IMG_24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628775"/>
            <a:ext cx="8208962" cy="45370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Я лягаю в північ спать,</a:t>
            </a:r>
            <a:br>
              <a:rPr lang="uk-UA"/>
            </a:br>
            <a:r>
              <a:rPr lang="uk-UA"/>
              <a:t>                  сняться лиш …….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916113"/>
            <a:ext cx="7696200" cy="4038600"/>
          </a:xfrm>
        </p:spPr>
        <p:txBody>
          <a:bodyPr/>
          <a:lstStyle/>
          <a:p>
            <a:endParaRPr lang="ru-RU"/>
          </a:p>
        </p:txBody>
      </p:sp>
      <p:pic>
        <p:nvPicPr>
          <p:cNvPr id="138247" name="Picture 7" descr="IMG_24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700213"/>
            <a:ext cx="8234362" cy="446563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692150"/>
            <a:ext cx="7696200" cy="1143000"/>
          </a:xfrm>
        </p:spPr>
        <p:txBody>
          <a:bodyPr/>
          <a:lstStyle/>
          <a:p>
            <a:pPr algn="ctr"/>
            <a:r>
              <a:rPr lang="uk-UA"/>
              <a:t>………..системи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4628" name="Picture 4" descr="IMG_24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557338"/>
            <a:ext cx="8353425" cy="46085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/>
              <a:t>Як контрольну …..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5652" name="Picture 4" descr="IMG_24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628775"/>
            <a:ext cx="8316912" cy="4537075"/>
          </a:xfrm>
          <a:prstGeom prst="rect">
            <a:avLst/>
          </a:prstGeom>
          <a:noFill/>
        </p:spPr>
      </p:pic>
      <p:pic>
        <p:nvPicPr>
          <p:cNvPr id="6" name="32_Чого вчать в школі (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/>
              <a:t>Вчать у школі нас писати і читати</a:t>
            </a:r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0838" name="Picture 6" descr="IMG_23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8269287" cy="46799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/>
              <a:t>      …… з під ноги списать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6676" name="Picture 4" descr="IMG_24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557338"/>
            <a:ext cx="8280400" cy="46085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/>
              <a:t>й всю засвоїть тему. </a:t>
            </a:r>
          </a:p>
        </p:txBody>
      </p:sp>
      <p:pic>
        <p:nvPicPr>
          <p:cNvPr id="139270" name="Picture 6" descr="IMG_02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341438"/>
            <a:ext cx="7559675" cy="48244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/>
              <a:t>Надоїли степені, многочлени, змінні, 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0292" name="Picture 4" descr="IMG_24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557338"/>
            <a:ext cx="8280400" cy="4641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/>
              <a:t>От якби мені щодня дивитись мультфільми.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1316" name="Picture 4" descr="IMG_24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557338"/>
            <a:ext cx="8459787" cy="45815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/>
              <a:t>Не розв'язувать систем, дихати озоном 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2340" name="Picture 4" descr="IMG_24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8207375" cy="464343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/>
              <a:t>Й замість нудних теорем</a:t>
            </a:r>
            <a:br>
              <a:rPr lang="uk-UA"/>
            </a:br>
            <a:r>
              <a:rPr lang="uk-UA"/>
              <a:t>відпочити вдома.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64" name="Picture 4" descr="IMG_23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8207375" cy="4597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/>
              <a:t>Не прожити в класі цьому без задач.</a:t>
            </a:r>
            <a:br>
              <a:rPr lang="uk-UA" sz="3600"/>
            </a:br>
            <a:r>
              <a:rPr lang="uk-UA" sz="3600"/>
              <a:t>Долю вибрали таку ми тож не плач.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4388" name="Picture 4" descr="IMG_23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8234362" cy="46847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/>
              <a:t>Хай завжди горить вогонь у нас в душі, </a:t>
            </a:r>
            <a:br>
              <a:rPr lang="uk-UA" sz="3200"/>
            </a:br>
            <a:r>
              <a:rPr lang="uk-UA" sz="3200"/>
              <a:t>Щоб рішать проблеми легко ми могли</a:t>
            </a:r>
            <a:r>
              <a:rPr lang="uk-UA" sz="3600"/>
              <a:t>.</a:t>
            </a:r>
            <a:endParaRPr lang="uk-UA" sz="380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5412" name="Picture 4" descr="IMG_24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628775"/>
            <a:ext cx="8388350" cy="46085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/>
              <a:t>І від синусів нікуди нам не дітись, </a:t>
            </a:r>
          </a:p>
        </p:txBody>
      </p:sp>
      <p:pic>
        <p:nvPicPr>
          <p:cNvPr id="146436" name="Picture 4" descr="IMG_24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12825" y="1773238"/>
            <a:ext cx="7192963" cy="4464050"/>
          </a:xfrm>
          <a:noFill/>
          <a:ln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/>
              <a:t>……..й рахувати.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3909" name="Picture 5" descr="IMG_23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557338"/>
            <a:ext cx="8280400" cy="46085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              Острів математики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778000"/>
            <a:ext cx="4032250" cy="453072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uk-UA" sz="2600"/>
              <a:t>    Ввесь покритий цифрами, абсолютно ввесь                                                                 </a:t>
            </a:r>
            <a:br>
              <a:rPr lang="uk-UA" sz="2600"/>
            </a:br>
            <a:r>
              <a:rPr lang="uk-UA" sz="2600"/>
              <a:t>Острів математики в нашій школі є ! </a:t>
            </a:r>
            <a:br>
              <a:rPr lang="uk-UA" sz="2600"/>
            </a:br>
            <a:r>
              <a:rPr lang="uk-UA" sz="2600"/>
              <a:t>Острів математики в нашій школі є ! </a:t>
            </a:r>
            <a:br>
              <a:rPr lang="uk-UA" sz="2600"/>
            </a:br>
            <a:r>
              <a:rPr lang="uk-UA" sz="2600"/>
              <a:t>Ввесь покритий цифрами, абсолютно                                                       ввесь.</a:t>
            </a:r>
          </a:p>
        </p:txBody>
      </p:sp>
      <p:pic>
        <p:nvPicPr>
          <p:cNvPr id="124937" name="Picture 9" descr="clip_image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60350"/>
            <a:ext cx="14954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1" name="Picture 13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427538" y="1628775"/>
            <a:ext cx="4440237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4" name="Picture 16"/>
          <p:cNvPicPr>
            <a:picLocks noChangeAspect="1" noChangeArrowheads="1"/>
          </p:cNvPicPr>
          <p:nvPr/>
        </p:nvPicPr>
        <p:blipFill>
          <a:blip r:embed="rId4" cstate="print"/>
          <a:srcRect l="2190" r="4013"/>
          <a:stretch>
            <a:fillRect/>
          </a:stretch>
        </p:blipFill>
        <p:spPr bwMode="auto">
          <a:xfrm>
            <a:off x="7740650" y="4321175"/>
            <a:ext cx="835025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5" name="Picture 17"/>
          <p:cNvPicPr>
            <a:picLocks noChangeAspect="1" noChangeArrowheads="1"/>
          </p:cNvPicPr>
          <p:nvPr/>
        </p:nvPicPr>
        <p:blipFill>
          <a:blip r:embed="rId5" cstate="print"/>
          <a:srcRect b="9395"/>
          <a:stretch>
            <a:fillRect/>
          </a:stretch>
        </p:blipFill>
        <p:spPr bwMode="auto">
          <a:xfrm>
            <a:off x="4572000" y="3933825"/>
            <a:ext cx="85248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46" name="Rectangle 18"/>
          <p:cNvSpPr>
            <a:spLocks noChangeArrowheads="1"/>
          </p:cNvSpPr>
          <p:nvPr/>
        </p:nvSpPr>
        <p:spPr bwMode="auto">
          <a:xfrm>
            <a:off x="5580063" y="3573463"/>
            <a:ext cx="2328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1400">
                <a:solidFill>
                  <a:schemeClr val="folHlink"/>
                </a:solidFill>
              </a:rPr>
              <a:t>Острів математики </a:t>
            </a:r>
          </a:p>
        </p:txBody>
      </p:sp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/>
              <a:t>Так живем нещаснії учні-трударі, </a:t>
            </a:r>
            <a:br>
              <a:rPr lang="uk-UA" sz="3600"/>
            </a:br>
            <a:r>
              <a:rPr lang="uk-UA" sz="3600"/>
              <a:t>Самі завантажені в нашій школі ми.</a:t>
            </a:r>
            <a:r>
              <a:rPr lang="uk-UA"/>
              <a:t> 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6980" name="Picture 4" descr="IMG_23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557338"/>
            <a:ext cx="8424863" cy="46164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39825"/>
          </a:xfrm>
        </p:spPr>
        <p:txBody>
          <a:bodyPr/>
          <a:lstStyle/>
          <a:p>
            <a:r>
              <a:rPr lang="uk-UA" sz="3600"/>
              <a:t>Ніби і не ледарі і могли би жить, </a:t>
            </a:r>
            <a:br>
              <a:rPr lang="uk-UA" sz="3600"/>
            </a:br>
            <a:r>
              <a:rPr lang="uk-UA" sz="3600"/>
              <a:t>Нам би математику взять і скоротить,</a:t>
            </a:r>
            <a:r>
              <a:rPr lang="uk-UA"/>
              <a:t> 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8004" name="Picture 4" descr="IMG_24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628775"/>
            <a:ext cx="8280400" cy="46085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/>
              <a:t>От би нам ще й фізику взять і скоротить,  </a:t>
            </a:r>
            <a:br>
              <a:rPr lang="uk-UA" sz="3200"/>
            </a:br>
            <a:r>
              <a:rPr lang="uk-UA" sz="3200"/>
              <a:t>І тоді у школі легше стало б жить!</a:t>
            </a:r>
          </a:p>
        </p:txBody>
      </p:sp>
      <p:pic>
        <p:nvPicPr>
          <p:cNvPr id="129031" name="Picture 7" descr="IMG_24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846263"/>
            <a:ext cx="8135938" cy="4319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/>
              <a:t>Формули забулися, графік не росте, </a:t>
            </a:r>
            <a:br>
              <a:rPr lang="uk-UA" sz="3600"/>
            </a:br>
            <a:r>
              <a:rPr lang="uk-UA" sz="3600"/>
              <a:t>усі Богу молимось, алгебра нас жде!</a:t>
            </a:r>
            <a:r>
              <a:rPr lang="uk-UA" sz="3800"/>
              <a:t> 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0052" name="Picture 4" descr="IMG_24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557338"/>
            <a:ext cx="8280400" cy="46085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/>
              <a:t>Усі Богу молимось, алгебра нас жде! </a:t>
            </a:r>
            <a:br>
              <a:rPr lang="uk-UA" sz="3200"/>
            </a:br>
            <a:r>
              <a:rPr lang="uk-UA" sz="3200"/>
              <a:t>Може на контрольній цій раптом пронесе!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1076" name="Picture 4" descr="IMG_24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90675"/>
            <a:ext cx="8135937" cy="47339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рай">
  <a:themeElements>
    <a:clrScheme name="Край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Axis</Template>
  <TotalTime>748</TotalTime>
  <Words>202</Words>
  <Application>Microsoft Office PowerPoint</Application>
  <PresentationFormat>Экран (4:3)</PresentationFormat>
  <Paragraphs>40</Paragraphs>
  <Slides>28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Край</vt:lpstr>
      <vt:lpstr>       Невже це ми?</vt:lpstr>
      <vt:lpstr>Вчать у школі нас писати і читати</vt:lpstr>
      <vt:lpstr>……..й рахувати.</vt:lpstr>
      <vt:lpstr>              Острів математики</vt:lpstr>
      <vt:lpstr>Так живем нещаснії учні-трударі,  Самі завантажені в нашій школі ми. </vt:lpstr>
      <vt:lpstr>Ніби і не ледарі і могли би жить,  Нам би математику взять і скоротить, </vt:lpstr>
      <vt:lpstr>От би нам ще й фізику взять і скоротить,   І тоді у школі легше стало б жить!</vt:lpstr>
      <vt:lpstr>Формули забулися, графік не росте,  усі Богу молимось, алгебра нас жде! </vt:lpstr>
      <vt:lpstr>Усі Богу молимось, алгебра нас жде!  Може на контрольній цій раптом пронесе!</vt:lpstr>
      <vt:lpstr>І хоча ці вирази зовсім не страшні мусим математику вчити ночі й дні,</vt:lpstr>
      <vt:lpstr>Мусим математику вчити ночі й дні,  Щоби 10 балів мати навесні!</vt:lpstr>
      <vt:lpstr>Завантажувати нас всі чомусь беруться,</vt:lpstr>
      <vt:lpstr>Нині в школі 5 клас - можна вже й зігнуться</vt:lpstr>
      <vt:lpstr>Нам учитель задає конкурсні задачі І усі такі важкі, що над ними плачем. </vt:lpstr>
      <vt:lpstr>А у нас в душі біда, бо фізика знову, </vt:lpstr>
      <vt:lpstr>Навіть Гаусс у наш вік не рішав                           такого.</vt:lpstr>
      <vt:lpstr>Я лягаю в північ спать,                   сняться лиш …….</vt:lpstr>
      <vt:lpstr>………..системи</vt:lpstr>
      <vt:lpstr>Як контрольну …..</vt:lpstr>
      <vt:lpstr>      …… з під ноги списать</vt:lpstr>
      <vt:lpstr>й всю засвоїть тему. </vt:lpstr>
      <vt:lpstr>Надоїли степені, многочлени, змінні, </vt:lpstr>
      <vt:lpstr>От якби мені щодня дивитись мультфільми.</vt:lpstr>
      <vt:lpstr>Не розв'язувать систем, дихати озоном </vt:lpstr>
      <vt:lpstr>Й замість нудних теорем відпочити вдома. </vt:lpstr>
      <vt:lpstr>Не прожити в класі цьому без задач. Долю вибрали таку ми тож не плач.</vt:lpstr>
      <vt:lpstr>Хай завжди горить вогонь у нас в душі,  Щоб рішать проблеми легко ми могли.</vt:lpstr>
      <vt:lpstr>І від синусів нікуди нам не дітись, 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Невже це ми ?</dc:title>
  <dc:creator>Тоша</dc:creator>
  <cp:lastModifiedBy>Admin</cp:lastModifiedBy>
  <cp:revision>26</cp:revision>
  <dcterms:created xsi:type="dcterms:W3CDTF">2013-11-07T20:52:13Z</dcterms:created>
  <dcterms:modified xsi:type="dcterms:W3CDTF">2013-12-05T16:33:48Z</dcterms:modified>
</cp:coreProperties>
</file>