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72" r:id="rId3"/>
    <p:sldId id="273" r:id="rId4"/>
    <p:sldId id="258" r:id="rId5"/>
    <p:sldId id="27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99"/>
    <a:srgbClr val="FF99CC"/>
    <a:srgbClr val="FFCCCC"/>
    <a:srgbClr val="008000"/>
    <a:srgbClr val="FFFF00"/>
    <a:srgbClr val="CC0099"/>
    <a:srgbClr val="FF33CC"/>
    <a:srgbClr val="660033"/>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194" name="Group 2"/>
          <p:cNvGrpSpPr>
            <a:grpSpLocks/>
          </p:cNvGrpSpPr>
          <p:nvPr/>
        </p:nvGrpSpPr>
        <p:grpSpPr bwMode="auto">
          <a:xfrm>
            <a:off x="3175" y="4267200"/>
            <a:ext cx="9140825" cy="2590800"/>
            <a:chOff x="2" y="2688"/>
            <a:chExt cx="5758" cy="1632"/>
          </a:xfrm>
        </p:grpSpPr>
        <p:sp>
          <p:nvSpPr>
            <p:cNvPr id="819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grpSp>
          <p:nvGrpSpPr>
            <p:cNvPr id="8196" name="Group 4"/>
            <p:cNvGrpSpPr>
              <a:grpSpLocks/>
            </p:cNvGrpSpPr>
            <p:nvPr userDrawn="1"/>
          </p:nvGrpSpPr>
          <p:grpSpPr bwMode="auto">
            <a:xfrm>
              <a:off x="3528" y="3715"/>
              <a:ext cx="792" cy="521"/>
              <a:chOff x="3527" y="3715"/>
              <a:chExt cx="792" cy="521"/>
            </a:xfrm>
          </p:grpSpPr>
          <p:sp>
            <p:nvSpPr>
              <p:cNvPr id="819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ru-RU"/>
              </a:p>
            </p:txBody>
          </p:sp>
          <p:sp>
            <p:nvSpPr>
              <p:cNvPr id="819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ru-RU"/>
              </a:p>
            </p:txBody>
          </p:sp>
          <p:sp>
            <p:nvSpPr>
              <p:cNvPr id="819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20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sp>
            <p:nvSpPr>
              <p:cNvPr id="820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20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ru-RU"/>
              </a:p>
            </p:txBody>
          </p:sp>
          <p:sp>
            <p:nvSpPr>
              <p:cNvPr id="820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ru-RU"/>
              </a:p>
            </p:txBody>
          </p:sp>
          <p:sp>
            <p:nvSpPr>
              <p:cNvPr id="820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20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ru-RU"/>
              </a:p>
            </p:txBody>
          </p:sp>
          <p:sp>
            <p:nvSpPr>
              <p:cNvPr id="820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ru-RU"/>
              </a:p>
            </p:txBody>
          </p:sp>
          <p:sp>
            <p:nvSpPr>
              <p:cNvPr id="820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grpSp>
        <p:grpSp>
          <p:nvGrpSpPr>
            <p:cNvPr id="8208" name="Group 16"/>
            <p:cNvGrpSpPr>
              <a:grpSpLocks/>
            </p:cNvGrpSpPr>
            <p:nvPr userDrawn="1"/>
          </p:nvGrpSpPr>
          <p:grpSpPr bwMode="auto">
            <a:xfrm>
              <a:off x="1776" y="3631"/>
              <a:ext cx="1626" cy="683"/>
              <a:chOff x="1776" y="3631"/>
              <a:chExt cx="1626" cy="683"/>
            </a:xfrm>
          </p:grpSpPr>
          <p:sp>
            <p:nvSpPr>
              <p:cNvPr id="820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ru-RU"/>
              </a:p>
            </p:txBody>
          </p:sp>
          <p:sp>
            <p:nvSpPr>
              <p:cNvPr id="821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ru-RU"/>
              </a:p>
            </p:txBody>
          </p:sp>
          <p:sp>
            <p:nvSpPr>
              <p:cNvPr id="821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ru-RU"/>
              </a:p>
            </p:txBody>
          </p:sp>
          <p:sp>
            <p:nvSpPr>
              <p:cNvPr id="821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821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821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821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ru-RU"/>
              </a:p>
            </p:txBody>
          </p:sp>
          <p:sp>
            <p:nvSpPr>
              <p:cNvPr id="821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ru-RU"/>
              </a:p>
            </p:txBody>
          </p:sp>
          <p:sp>
            <p:nvSpPr>
              <p:cNvPr id="821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ru-RU"/>
              </a:p>
            </p:txBody>
          </p:sp>
          <p:sp>
            <p:nvSpPr>
              <p:cNvPr id="821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ru-RU"/>
              </a:p>
            </p:txBody>
          </p:sp>
          <p:sp>
            <p:nvSpPr>
              <p:cNvPr id="821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ru-RU"/>
              </a:p>
            </p:txBody>
          </p:sp>
          <p:sp>
            <p:nvSpPr>
              <p:cNvPr id="822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ru-RU"/>
              </a:p>
            </p:txBody>
          </p:sp>
          <p:sp>
            <p:nvSpPr>
              <p:cNvPr id="822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ru-RU"/>
              </a:p>
            </p:txBody>
          </p:sp>
          <p:sp>
            <p:nvSpPr>
              <p:cNvPr id="822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ru-RU"/>
              </a:p>
            </p:txBody>
          </p:sp>
          <p:sp>
            <p:nvSpPr>
              <p:cNvPr id="822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22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22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822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ru-RU"/>
              </a:p>
            </p:txBody>
          </p:sp>
        </p:grpSp>
        <p:grpSp>
          <p:nvGrpSpPr>
            <p:cNvPr id="8227" name="Group 35"/>
            <p:cNvGrpSpPr>
              <a:grpSpLocks/>
            </p:cNvGrpSpPr>
            <p:nvPr userDrawn="1"/>
          </p:nvGrpSpPr>
          <p:grpSpPr bwMode="auto">
            <a:xfrm>
              <a:off x="4128" y="3360"/>
              <a:ext cx="1351" cy="821"/>
              <a:chOff x="4128" y="3360"/>
              <a:chExt cx="1351" cy="821"/>
            </a:xfrm>
          </p:grpSpPr>
          <p:sp>
            <p:nvSpPr>
              <p:cNvPr id="8228"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229"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230"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ru-RU"/>
              </a:p>
            </p:txBody>
          </p:sp>
          <p:sp>
            <p:nvSpPr>
              <p:cNvPr id="8231"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232"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233"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234"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8235"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ru-RU"/>
              </a:p>
            </p:txBody>
          </p:sp>
          <p:sp>
            <p:nvSpPr>
              <p:cNvPr id="8236"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ru-RU"/>
              </a:p>
            </p:txBody>
          </p:sp>
          <p:sp>
            <p:nvSpPr>
              <p:cNvPr id="8237"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238"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8239"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ru-RU"/>
              </a:p>
            </p:txBody>
          </p:sp>
          <p:sp>
            <p:nvSpPr>
              <p:cNvPr id="8240"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ru-RU"/>
              </a:p>
            </p:txBody>
          </p:sp>
          <p:sp>
            <p:nvSpPr>
              <p:cNvPr id="8241"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242"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8243"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8244"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grpSp>
        <p:grpSp>
          <p:nvGrpSpPr>
            <p:cNvPr id="8245" name="Group 53"/>
            <p:cNvGrpSpPr>
              <a:grpSpLocks/>
            </p:cNvGrpSpPr>
            <p:nvPr userDrawn="1"/>
          </p:nvGrpSpPr>
          <p:grpSpPr bwMode="auto">
            <a:xfrm>
              <a:off x="5280" y="3024"/>
              <a:ext cx="425" cy="258"/>
              <a:chOff x="5280" y="3024"/>
              <a:chExt cx="425" cy="258"/>
            </a:xfrm>
          </p:grpSpPr>
          <p:sp>
            <p:nvSpPr>
              <p:cNvPr id="8246"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247"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248"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249"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8250"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8251"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8252"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nvGrpSpPr>
              <p:cNvPr id="8253" name="Group 61"/>
              <p:cNvGrpSpPr>
                <a:grpSpLocks/>
              </p:cNvGrpSpPr>
              <p:nvPr/>
            </p:nvGrpSpPr>
            <p:grpSpPr bwMode="auto">
              <a:xfrm>
                <a:off x="5381" y="3085"/>
                <a:ext cx="227" cy="132"/>
                <a:chOff x="5381" y="3085"/>
                <a:chExt cx="227" cy="132"/>
              </a:xfrm>
            </p:grpSpPr>
            <p:sp>
              <p:nvSpPr>
                <p:cNvPr id="825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825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sp>
              <p:nvSpPr>
                <p:cNvPr id="825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825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grpSp>
        </p:grpSp>
      </p:grpSp>
      <p:sp>
        <p:nvSpPr>
          <p:cNvPr id="825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uk-UA"/>
              <a:t>Зразок заголовка</a:t>
            </a:r>
          </a:p>
        </p:txBody>
      </p:sp>
      <p:sp>
        <p:nvSpPr>
          <p:cNvPr id="825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uk-UA"/>
              <a:t>Зразок підзаголовка</a:t>
            </a:r>
          </a:p>
        </p:txBody>
      </p:sp>
      <p:sp>
        <p:nvSpPr>
          <p:cNvPr id="8260" name="Rectangle 68"/>
          <p:cNvSpPr>
            <a:spLocks noGrp="1" noChangeArrowheads="1"/>
          </p:cNvSpPr>
          <p:nvPr>
            <p:ph type="dt" sz="quarter" idx="2"/>
          </p:nvPr>
        </p:nvSpPr>
        <p:spPr>
          <a:xfrm>
            <a:off x="457200" y="6248400"/>
            <a:ext cx="2133600" cy="457200"/>
          </a:xfrm>
        </p:spPr>
        <p:txBody>
          <a:bodyPr/>
          <a:lstStyle>
            <a:lvl1pPr>
              <a:defRPr/>
            </a:lvl1pPr>
          </a:lstStyle>
          <a:p>
            <a:endParaRPr lang="uk-UA"/>
          </a:p>
        </p:txBody>
      </p:sp>
      <p:sp>
        <p:nvSpPr>
          <p:cNvPr id="8261" name="Rectangle 69"/>
          <p:cNvSpPr>
            <a:spLocks noGrp="1" noChangeArrowheads="1"/>
          </p:cNvSpPr>
          <p:nvPr>
            <p:ph type="ftr" sz="quarter" idx="3"/>
          </p:nvPr>
        </p:nvSpPr>
        <p:spPr>
          <a:xfrm>
            <a:off x="3124200" y="6248400"/>
            <a:ext cx="2895600" cy="457200"/>
          </a:xfrm>
        </p:spPr>
        <p:txBody>
          <a:bodyPr/>
          <a:lstStyle>
            <a:lvl1pPr>
              <a:defRPr/>
            </a:lvl1pPr>
          </a:lstStyle>
          <a:p>
            <a:endParaRPr lang="uk-UA"/>
          </a:p>
        </p:txBody>
      </p:sp>
      <p:sp>
        <p:nvSpPr>
          <p:cNvPr id="8262" name="Rectangle 70"/>
          <p:cNvSpPr>
            <a:spLocks noGrp="1" noChangeArrowheads="1"/>
          </p:cNvSpPr>
          <p:nvPr>
            <p:ph type="sldNum" sz="quarter" idx="4"/>
          </p:nvPr>
        </p:nvSpPr>
        <p:spPr>
          <a:xfrm>
            <a:off x="6553200" y="6248400"/>
            <a:ext cx="2133600" cy="457200"/>
          </a:xfrm>
        </p:spPr>
        <p:txBody>
          <a:bodyPr/>
          <a:lstStyle>
            <a:lvl1pPr>
              <a:defRPr/>
            </a:lvl1pPr>
          </a:lstStyle>
          <a:p>
            <a:fld id="{AD0CDB87-04C1-4B71-BDEF-C9EE504FE9C8}" type="slidenum">
              <a:rPr lang="uk-UA"/>
              <a:pPr/>
              <a:t>‹#›</a:t>
            </a:fld>
            <a:endParaRPr lang="uk-U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494B5958-4DEE-4ADF-8663-564126F99801}" type="slidenum">
              <a:rPr lang="uk-UA"/>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C7540BCA-8AEF-43DA-8FC4-1388E4BDD344}" type="slidenum">
              <a:rPr lang="uk-UA"/>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035D070C-2C92-4A24-A938-B73F170E66CF}" type="slidenum">
              <a:rPr lang="uk-UA"/>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uk-UA"/>
          </a:p>
        </p:txBody>
      </p:sp>
      <p:sp>
        <p:nvSpPr>
          <p:cNvPr id="5" name="Нижний колонтитул 4"/>
          <p:cNvSpPr>
            <a:spLocks noGrp="1"/>
          </p:cNvSpPr>
          <p:nvPr>
            <p:ph type="ftr" sz="quarter" idx="11"/>
          </p:nvPr>
        </p:nvSpPr>
        <p:spPr/>
        <p:txBody>
          <a:bodyPr/>
          <a:lstStyle>
            <a:lvl1pPr>
              <a:defRPr/>
            </a:lvl1pPr>
          </a:lstStyle>
          <a:p>
            <a:endParaRPr lang="uk-UA"/>
          </a:p>
        </p:txBody>
      </p:sp>
      <p:sp>
        <p:nvSpPr>
          <p:cNvPr id="6" name="Номер слайда 5"/>
          <p:cNvSpPr>
            <a:spLocks noGrp="1"/>
          </p:cNvSpPr>
          <p:nvPr>
            <p:ph type="sldNum" sz="quarter" idx="12"/>
          </p:nvPr>
        </p:nvSpPr>
        <p:spPr/>
        <p:txBody>
          <a:bodyPr/>
          <a:lstStyle>
            <a:lvl1pPr>
              <a:defRPr/>
            </a:lvl1pPr>
          </a:lstStyle>
          <a:p>
            <a:fld id="{067E3C0F-9B53-4A36-86A6-7918C0E22FC5}" type="slidenum">
              <a:rPr lang="uk-UA"/>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1CA01AB3-368A-4DF3-8D86-631EB3B7CF12}" type="slidenum">
              <a:rPr lang="uk-UA"/>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uk-UA"/>
          </a:p>
        </p:txBody>
      </p:sp>
      <p:sp>
        <p:nvSpPr>
          <p:cNvPr id="8" name="Нижний колонтитул 7"/>
          <p:cNvSpPr>
            <a:spLocks noGrp="1"/>
          </p:cNvSpPr>
          <p:nvPr>
            <p:ph type="ftr" sz="quarter" idx="11"/>
          </p:nvPr>
        </p:nvSpPr>
        <p:spPr/>
        <p:txBody>
          <a:bodyPr/>
          <a:lstStyle>
            <a:lvl1pPr>
              <a:defRPr/>
            </a:lvl1pPr>
          </a:lstStyle>
          <a:p>
            <a:endParaRPr lang="uk-UA"/>
          </a:p>
        </p:txBody>
      </p:sp>
      <p:sp>
        <p:nvSpPr>
          <p:cNvPr id="9" name="Номер слайда 8"/>
          <p:cNvSpPr>
            <a:spLocks noGrp="1"/>
          </p:cNvSpPr>
          <p:nvPr>
            <p:ph type="sldNum" sz="quarter" idx="12"/>
          </p:nvPr>
        </p:nvSpPr>
        <p:spPr/>
        <p:txBody>
          <a:bodyPr/>
          <a:lstStyle>
            <a:lvl1pPr>
              <a:defRPr/>
            </a:lvl1pPr>
          </a:lstStyle>
          <a:p>
            <a:fld id="{01F0F0EC-470B-4991-AA1A-535FFCC1A17A}" type="slidenum">
              <a:rPr lang="uk-UA"/>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uk-UA"/>
          </a:p>
        </p:txBody>
      </p:sp>
      <p:sp>
        <p:nvSpPr>
          <p:cNvPr id="4" name="Нижний колонтитул 3"/>
          <p:cNvSpPr>
            <a:spLocks noGrp="1"/>
          </p:cNvSpPr>
          <p:nvPr>
            <p:ph type="ftr" sz="quarter" idx="11"/>
          </p:nvPr>
        </p:nvSpPr>
        <p:spPr/>
        <p:txBody>
          <a:bodyPr/>
          <a:lstStyle>
            <a:lvl1pPr>
              <a:defRPr/>
            </a:lvl1pPr>
          </a:lstStyle>
          <a:p>
            <a:endParaRPr lang="uk-UA"/>
          </a:p>
        </p:txBody>
      </p:sp>
      <p:sp>
        <p:nvSpPr>
          <p:cNvPr id="5" name="Номер слайда 4"/>
          <p:cNvSpPr>
            <a:spLocks noGrp="1"/>
          </p:cNvSpPr>
          <p:nvPr>
            <p:ph type="sldNum" sz="quarter" idx="12"/>
          </p:nvPr>
        </p:nvSpPr>
        <p:spPr/>
        <p:txBody>
          <a:bodyPr/>
          <a:lstStyle>
            <a:lvl1pPr>
              <a:defRPr/>
            </a:lvl1pPr>
          </a:lstStyle>
          <a:p>
            <a:fld id="{CE7CF398-FB7F-4D96-AC0C-CED21DD5640B}" type="slidenum">
              <a:rPr lang="uk-UA"/>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uk-UA"/>
          </a:p>
        </p:txBody>
      </p:sp>
      <p:sp>
        <p:nvSpPr>
          <p:cNvPr id="3" name="Нижний колонтитул 2"/>
          <p:cNvSpPr>
            <a:spLocks noGrp="1"/>
          </p:cNvSpPr>
          <p:nvPr>
            <p:ph type="ftr" sz="quarter" idx="11"/>
          </p:nvPr>
        </p:nvSpPr>
        <p:spPr/>
        <p:txBody>
          <a:bodyPr/>
          <a:lstStyle>
            <a:lvl1pPr>
              <a:defRPr/>
            </a:lvl1pPr>
          </a:lstStyle>
          <a:p>
            <a:endParaRPr lang="uk-UA"/>
          </a:p>
        </p:txBody>
      </p:sp>
      <p:sp>
        <p:nvSpPr>
          <p:cNvPr id="4" name="Номер слайда 3"/>
          <p:cNvSpPr>
            <a:spLocks noGrp="1"/>
          </p:cNvSpPr>
          <p:nvPr>
            <p:ph type="sldNum" sz="quarter" idx="12"/>
          </p:nvPr>
        </p:nvSpPr>
        <p:spPr/>
        <p:txBody>
          <a:bodyPr/>
          <a:lstStyle>
            <a:lvl1pPr>
              <a:defRPr/>
            </a:lvl1pPr>
          </a:lstStyle>
          <a:p>
            <a:fld id="{98DB7E6F-5E82-4F94-9673-7605815D11FC}" type="slidenum">
              <a:rPr lang="uk-UA"/>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67BCBBFE-28A7-43C1-9E43-49157B7635EE}" type="slidenum">
              <a:rPr lang="uk-UA"/>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uk-UA"/>
          </a:p>
        </p:txBody>
      </p:sp>
      <p:sp>
        <p:nvSpPr>
          <p:cNvPr id="6" name="Нижний колонтитул 5"/>
          <p:cNvSpPr>
            <a:spLocks noGrp="1"/>
          </p:cNvSpPr>
          <p:nvPr>
            <p:ph type="ftr" sz="quarter" idx="11"/>
          </p:nvPr>
        </p:nvSpPr>
        <p:spPr/>
        <p:txBody>
          <a:bodyPr/>
          <a:lstStyle>
            <a:lvl1pPr>
              <a:defRPr/>
            </a:lvl1pPr>
          </a:lstStyle>
          <a:p>
            <a:endParaRPr lang="uk-UA"/>
          </a:p>
        </p:txBody>
      </p:sp>
      <p:sp>
        <p:nvSpPr>
          <p:cNvPr id="7" name="Номер слайда 6"/>
          <p:cNvSpPr>
            <a:spLocks noGrp="1"/>
          </p:cNvSpPr>
          <p:nvPr>
            <p:ph type="sldNum" sz="quarter" idx="12"/>
          </p:nvPr>
        </p:nvSpPr>
        <p:spPr/>
        <p:txBody>
          <a:bodyPr/>
          <a:lstStyle>
            <a:lvl1pPr>
              <a:defRPr/>
            </a:lvl1pPr>
          </a:lstStyle>
          <a:p>
            <a:fld id="{0DD739F9-0318-411C-99C2-89CADAF8F3AE}" type="slidenum">
              <a:rPr lang="uk-UA"/>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ru-RU"/>
          </a:p>
        </p:txBody>
      </p:sp>
      <p:grpSp>
        <p:nvGrpSpPr>
          <p:cNvPr id="7171" name="Group 3"/>
          <p:cNvGrpSpPr>
            <a:grpSpLocks/>
          </p:cNvGrpSpPr>
          <p:nvPr/>
        </p:nvGrpSpPr>
        <p:grpSpPr bwMode="auto">
          <a:xfrm>
            <a:off x="3175" y="4267200"/>
            <a:ext cx="9140825" cy="2590800"/>
            <a:chOff x="2" y="2688"/>
            <a:chExt cx="5758" cy="1632"/>
          </a:xfrm>
        </p:grpSpPr>
        <p:sp>
          <p:nvSpPr>
            <p:cNvPr id="717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grpSp>
          <p:nvGrpSpPr>
            <p:cNvPr id="7173" name="Group 5"/>
            <p:cNvGrpSpPr>
              <a:grpSpLocks/>
            </p:cNvGrpSpPr>
            <p:nvPr userDrawn="1"/>
          </p:nvGrpSpPr>
          <p:grpSpPr bwMode="auto">
            <a:xfrm>
              <a:off x="3528" y="3715"/>
              <a:ext cx="792" cy="521"/>
              <a:chOff x="3527" y="3715"/>
              <a:chExt cx="792" cy="521"/>
            </a:xfrm>
          </p:grpSpPr>
          <p:sp>
            <p:nvSpPr>
              <p:cNvPr id="717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ru-RU"/>
              </a:p>
            </p:txBody>
          </p:sp>
          <p:sp>
            <p:nvSpPr>
              <p:cNvPr id="717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ru-RU"/>
              </a:p>
            </p:txBody>
          </p:sp>
          <p:sp>
            <p:nvSpPr>
              <p:cNvPr id="717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717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sp>
            <p:nvSpPr>
              <p:cNvPr id="717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717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ru-RU"/>
              </a:p>
            </p:txBody>
          </p:sp>
          <p:sp>
            <p:nvSpPr>
              <p:cNvPr id="718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ru-RU"/>
              </a:p>
            </p:txBody>
          </p:sp>
          <p:sp>
            <p:nvSpPr>
              <p:cNvPr id="718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718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ru-RU"/>
              </a:p>
            </p:txBody>
          </p:sp>
          <p:sp>
            <p:nvSpPr>
              <p:cNvPr id="718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ru-RU"/>
              </a:p>
            </p:txBody>
          </p:sp>
          <p:sp>
            <p:nvSpPr>
              <p:cNvPr id="718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grpSp>
        <p:grpSp>
          <p:nvGrpSpPr>
            <p:cNvPr id="7185" name="Group 17"/>
            <p:cNvGrpSpPr>
              <a:grpSpLocks/>
            </p:cNvGrpSpPr>
            <p:nvPr userDrawn="1"/>
          </p:nvGrpSpPr>
          <p:grpSpPr bwMode="auto">
            <a:xfrm>
              <a:off x="1776" y="3631"/>
              <a:ext cx="1626" cy="683"/>
              <a:chOff x="1776" y="3631"/>
              <a:chExt cx="1626" cy="683"/>
            </a:xfrm>
          </p:grpSpPr>
          <p:sp>
            <p:nvSpPr>
              <p:cNvPr id="718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ru-RU"/>
              </a:p>
            </p:txBody>
          </p:sp>
          <p:sp>
            <p:nvSpPr>
              <p:cNvPr id="718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ru-RU"/>
              </a:p>
            </p:txBody>
          </p:sp>
          <p:sp>
            <p:nvSpPr>
              <p:cNvPr id="718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ru-RU"/>
              </a:p>
            </p:txBody>
          </p:sp>
          <p:sp>
            <p:nvSpPr>
              <p:cNvPr id="718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719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719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ru-RU"/>
              </a:p>
            </p:txBody>
          </p:sp>
          <p:sp>
            <p:nvSpPr>
              <p:cNvPr id="719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ru-RU"/>
              </a:p>
            </p:txBody>
          </p:sp>
          <p:sp>
            <p:nvSpPr>
              <p:cNvPr id="719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ru-RU"/>
              </a:p>
            </p:txBody>
          </p:sp>
          <p:sp>
            <p:nvSpPr>
              <p:cNvPr id="719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ru-RU"/>
              </a:p>
            </p:txBody>
          </p:sp>
          <p:sp>
            <p:nvSpPr>
              <p:cNvPr id="719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ru-RU"/>
              </a:p>
            </p:txBody>
          </p:sp>
          <p:sp>
            <p:nvSpPr>
              <p:cNvPr id="719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ru-RU"/>
              </a:p>
            </p:txBody>
          </p:sp>
          <p:sp>
            <p:nvSpPr>
              <p:cNvPr id="719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ru-RU"/>
              </a:p>
            </p:txBody>
          </p:sp>
          <p:sp>
            <p:nvSpPr>
              <p:cNvPr id="719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ru-RU"/>
              </a:p>
            </p:txBody>
          </p:sp>
          <p:sp>
            <p:nvSpPr>
              <p:cNvPr id="719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ru-RU"/>
              </a:p>
            </p:txBody>
          </p:sp>
          <p:sp>
            <p:nvSpPr>
              <p:cNvPr id="720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720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720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ru-RU"/>
              </a:p>
            </p:txBody>
          </p:sp>
          <p:sp>
            <p:nvSpPr>
              <p:cNvPr id="720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ru-RU"/>
              </a:p>
            </p:txBody>
          </p:sp>
        </p:grpSp>
        <p:grpSp>
          <p:nvGrpSpPr>
            <p:cNvPr id="7204" name="Group 36"/>
            <p:cNvGrpSpPr>
              <a:grpSpLocks/>
            </p:cNvGrpSpPr>
            <p:nvPr userDrawn="1"/>
          </p:nvGrpSpPr>
          <p:grpSpPr bwMode="auto">
            <a:xfrm>
              <a:off x="4128" y="3360"/>
              <a:ext cx="1351" cy="821"/>
              <a:chOff x="4128" y="3360"/>
              <a:chExt cx="1351" cy="821"/>
            </a:xfrm>
          </p:grpSpPr>
          <p:sp>
            <p:nvSpPr>
              <p:cNvPr id="720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720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720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ru-RU"/>
              </a:p>
            </p:txBody>
          </p:sp>
          <p:sp>
            <p:nvSpPr>
              <p:cNvPr id="720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720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721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721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ru-RU"/>
              </a:p>
            </p:txBody>
          </p:sp>
          <p:sp>
            <p:nvSpPr>
              <p:cNvPr id="721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ru-RU"/>
              </a:p>
            </p:txBody>
          </p:sp>
          <p:sp>
            <p:nvSpPr>
              <p:cNvPr id="721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ru-RU"/>
              </a:p>
            </p:txBody>
          </p:sp>
          <p:sp>
            <p:nvSpPr>
              <p:cNvPr id="721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721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ru-RU"/>
              </a:p>
            </p:txBody>
          </p:sp>
          <p:sp>
            <p:nvSpPr>
              <p:cNvPr id="721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ru-RU"/>
              </a:p>
            </p:txBody>
          </p:sp>
          <p:sp>
            <p:nvSpPr>
              <p:cNvPr id="721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ru-RU"/>
              </a:p>
            </p:txBody>
          </p:sp>
          <p:sp>
            <p:nvSpPr>
              <p:cNvPr id="721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721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ru-RU"/>
              </a:p>
            </p:txBody>
          </p:sp>
          <p:sp>
            <p:nvSpPr>
              <p:cNvPr id="722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ru-RU"/>
              </a:p>
            </p:txBody>
          </p:sp>
          <p:sp>
            <p:nvSpPr>
              <p:cNvPr id="722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ru-RU"/>
              </a:p>
            </p:txBody>
          </p:sp>
        </p:grpSp>
        <p:grpSp>
          <p:nvGrpSpPr>
            <p:cNvPr id="7222" name="Group 54"/>
            <p:cNvGrpSpPr>
              <a:grpSpLocks/>
            </p:cNvGrpSpPr>
            <p:nvPr userDrawn="1"/>
          </p:nvGrpSpPr>
          <p:grpSpPr bwMode="auto">
            <a:xfrm>
              <a:off x="5280" y="3024"/>
              <a:ext cx="425" cy="258"/>
              <a:chOff x="5280" y="3024"/>
              <a:chExt cx="425" cy="258"/>
            </a:xfrm>
          </p:grpSpPr>
          <p:sp>
            <p:nvSpPr>
              <p:cNvPr id="722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722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722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722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722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722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722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nvGrpSpPr>
              <p:cNvPr id="7230" name="Group 62"/>
              <p:cNvGrpSpPr>
                <a:grpSpLocks/>
              </p:cNvGrpSpPr>
              <p:nvPr/>
            </p:nvGrpSpPr>
            <p:grpSpPr bwMode="auto">
              <a:xfrm>
                <a:off x="5381" y="3085"/>
                <a:ext cx="227" cy="132"/>
                <a:chOff x="5381" y="3085"/>
                <a:chExt cx="227" cy="132"/>
              </a:xfrm>
            </p:grpSpPr>
            <p:sp>
              <p:nvSpPr>
                <p:cNvPr id="723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723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sp>
              <p:nvSpPr>
                <p:cNvPr id="723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ru-RU"/>
                </a:p>
              </p:txBody>
            </p:sp>
            <p:sp>
              <p:nvSpPr>
                <p:cNvPr id="723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ru-RU"/>
                </a:p>
              </p:txBody>
            </p:sp>
          </p:grpSp>
        </p:grpSp>
      </p:grpSp>
      <p:sp>
        <p:nvSpPr>
          <p:cNvPr id="723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uk-UA" smtClean="0"/>
              <a:t>Зразок заголовка</a:t>
            </a:r>
          </a:p>
        </p:txBody>
      </p:sp>
      <p:sp>
        <p:nvSpPr>
          <p:cNvPr id="723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723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uk-UA"/>
          </a:p>
        </p:txBody>
      </p:sp>
      <p:sp>
        <p:nvSpPr>
          <p:cNvPr id="723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uk-UA"/>
          </a:p>
        </p:txBody>
      </p:sp>
      <p:sp>
        <p:nvSpPr>
          <p:cNvPr id="723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C5BECA14-EEA6-4088-82C7-7D99EB2A6DBC}" type="slidenum">
              <a:rPr lang="uk-UA"/>
              <a:pPr/>
              <a:t>‹#›</a:t>
            </a:fld>
            <a:endParaRPr lang="uk-UA"/>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file:///C:\Documents%20and%20Settings\&#1076;&#1080;&#1088;&#1077;&#1082;&#1090;&#1086;&#1088;\&#1056;&#1072;&#1073;&#1086;&#1095;&#1080;&#1081;%20&#1089;&#1090;&#1086;&#1083;\&#1052;&#1054;%20&#1087;&#1086;&#1095;&#1072;&#1090;&#1082;&#1086;&#1074;&#1110;%20&#1082;&#1083;&#1072;&#1089;&#1080;\&#1056;&#1077;&#1083;&#1072;&#1082;&#1089;\16.wma"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143000"/>
            <a:ext cx="7772400" cy="3352800"/>
          </a:xfrm>
        </p:spPr>
        <p:txBody>
          <a:bodyPr/>
          <a:lstStyle/>
          <a:p>
            <a:r>
              <a:rPr lang="uk-UA" dirty="0" smtClean="0">
                <a:solidFill>
                  <a:srgbClr val="FF0066"/>
                </a:solidFill>
                <a:latin typeface="Broadway" pitchFamily="82" charset="0"/>
              </a:rPr>
              <a:t>ПСИХОЛОГІЧНИЙ ТРЕНІНГ</a:t>
            </a:r>
            <a:r>
              <a:rPr lang="uk-UA" dirty="0">
                <a:solidFill>
                  <a:srgbClr val="FF0066"/>
                </a:solidFill>
                <a:latin typeface="Broadway" pitchFamily="82" charset="0"/>
              </a:rPr>
              <a:t/>
            </a:r>
            <a:br>
              <a:rPr lang="uk-UA" dirty="0">
                <a:solidFill>
                  <a:srgbClr val="FF0066"/>
                </a:solidFill>
                <a:latin typeface="Broadway" pitchFamily="82" charset="0"/>
              </a:rPr>
            </a:br>
            <a:r>
              <a:rPr lang="uk-UA" dirty="0" smtClean="0">
                <a:solidFill>
                  <a:srgbClr val="FF0066"/>
                </a:solidFill>
                <a:latin typeface="Broadway" pitchFamily="82" charset="0"/>
              </a:rPr>
              <a:t>“ПЛЕКАЄМО ОБДАРОВАНУ ДИТИНУ”</a:t>
            </a:r>
            <a:endParaRPr lang="uk-UA" dirty="0">
              <a:solidFill>
                <a:srgbClr val="FF0066"/>
              </a:solidFill>
              <a:latin typeface="Broadway" pitchFamily="82" charset="0"/>
            </a:endParaRPr>
          </a:p>
        </p:txBody>
      </p:sp>
      <p:pic>
        <p:nvPicPr>
          <p:cNvPr id="6" name="Рисунок 5" descr="F:\вчитель\3850720_eca5b63c-hlr4v.jpg"/>
          <p:cNvPicPr/>
          <p:nvPr/>
        </p:nvPicPr>
        <p:blipFill>
          <a:blip r:embed="rId2"/>
          <a:srcRect/>
          <a:stretch>
            <a:fillRect/>
          </a:stretch>
        </p:blipFill>
        <p:spPr bwMode="auto">
          <a:xfrm>
            <a:off x="5786434" y="4339825"/>
            <a:ext cx="3357566" cy="2518175"/>
          </a:xfrm>
          <a:prstGeom prst="rect">
            <a:avLst/>
          </a:prstGeom>
          <a:ln>
            <a:noFill/>
          </a:ln>
          <a:effectLst>
            <a:softEdge rad="11250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122"/>
                                        </p:tgtEl>
                                        <p:attrNameLst>
                                          <p:attrName>style.visibility</p:attrName>
                                        </p:attrNameLst>
                                      </p:cBhvr>
                                      <p:to>
                                        <p:strVal val="visible"/>
                                      </p:to>
                                    </p:set>
                                    <p:set>
                                      <p:cBhvr>
                                        <p:cTn id="7" dur="455" fill="hold">
                                          <p:stCondLst>
                                            <p:cond delay="0"/>
                                          </p:stCondLst>
                                        </p:cTn>
                                        <p:tgtEl>
                                          <p:spTgt spid="5122"/>
                                        </p:tgtEl>
                                        <p:attrNameLst>
                                          <p:attrName>style.rotation</p:attrName>
                                        </p:attrNameLst>
                                      </p:cBhvr>
                                      <p:to>
                                        <p:strVal val="-45.0"/>
                                      </p:to>
                                    </p:set>
                                    <p:anim calcmode="lin" valueType="num">
                                      <p:cBhvr>
                                        <p:cTn id="8" dur="455" fill="hold">
                                          <p:stCondLst>
                                            <p:cond delay="455"/>
                                          </p:stCondLst>
                                        </p:cTn>
                                        <p:tgtEl>
                                          <p:spTgt spid="512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12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12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12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3500"/>
                            </p:stCondLst>
                            <p:childTnLst>
                              <p:par>
                                <p:cTn id="13" presetID="3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600" decel="100000"/>
                                        <p:tgtEl>
                                          <p:spTgt spid="6"/>
                                        </p:tgtEl>
                                      </p:cBhvr>
                                    </p:animEffect>
                                    <p:anim calcmode="lin" valueType="num">
                                      <p:cBhvr>
                                        <p:cTn id="16" dur="1600" decel="100000" fill="hold"/>
                                        <p:tgtEl>
                                          <p:spTgt spid="6"/>
                                        </p:tgtEl>
                                        <p:attrNameLst>
                                          <p:attrName>style.rotation</p:attrName>
                                        </p:attrNameLst>
                                      </p:cBhvr>
                                      <p:tavLst>
                                        <p:tav tm="0">
                                          <p:val>
                                            <p:fltVal val="-90"/>
                                          </p:val>
                                        </p:tav>
                                        <p:tav tm="100000">
                                          <p:val>
                                            <p:fltVal val="0"/>
                                          </p:val>
                                        </p:tav>
                                      </p:tavLst>
                                    </p:anim>
                                    <p:anim calcmode="lin" valueType="num">
                                      <p:cBhvr>
                                        <p:cTn id="17" dur="1600" decel="100000" fill="hold"/>
                                        <p:tgtEl>
                                          <p:spTgt spid="6"/>
                                        </p:tgtEl>
                                        <p:attrNameLst>
                                          <p:attrName>ppt_x</p:attrName>
                                        </p:attrNameLst>
                                      </p:cBhvr>
                                      <p:tavLst>
                                        <p:tav tm="0">
                                          <p:val>
                                            <p:strVal val="#ppt_x+0.4"/>
                                          </p:val>
                                        </p:tav>
                                        <p:tav tm="100000">
                                          <p:val>
                                            <p:strVal val="#ppt_x-0.05"/>
                                          </p:val>
                                        </p:tav>
                                      </p:tavLst>
                                    </p:anim>
                                    <p:anim calcmode="lin" valueType="num">
                                      <p:cBhvr>
                                        <p:cTn id="18" dur="1600" decel="100000" fill="hold"/>
                                        <p:tgtEl>
                                          <p:spTgt spid="6"/>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66"/>
                </a:solidFill>
              </a:rPr>
              <a:t>ВПРАВА </a:t>
            </a:r>
            <a:r>
              <a:rPr lang="ru-RU" b="1" dirty="0">
                <a:solidFill>
                  <a:srgbClr val="FF0066"/>
                </a:solidFill>
              </a:rPr>
              <a:t>«Перспектива»</a:t>
            </a:r>
            <a:r>
              <a:rPr lang="ru-RU" dirty="0">
                <a:solidFill>
                  <a:srgbClr val="FF0066"/>
                </a:solidFill>
              </a:rPr>
              <a:t/>
            </a:r>
            <a:br>
              <a:rPr lang="ru-RU" dirty="0">
                <a:solidFill>
                  <a:srgbClr val="FF0066"/>
                </a:solidFill>
              </a:rPr>
            </a:br>
            <a:endParaRPr lang="ru-RU" dirty="0">
              <a:solidFill>
                <a:srgbClr val="FF0066"/>
              </a:solidFill>
            </a:endParaRPr>
          </a:p>
        </p:txBody>
      </p:sp>
      <p:sp>
        <p:nvSpPr>
          <p:cNvPr id="3" name="Содержимое 2"/>
          <p:cNvSpPr>
            <a:spLocks noGrp="1"/>
          </p:cNvSpPr>
          <p:nvPr>
            <p:ph idx="1"/>
          </p:nvPr>
        </p:nvSpPr>
        <p:spPr>
          <a:xfrm>
            <a:off x="457200" y="990600"/>
            <a:ext cx="8229600" cy="5135563"/>
          </a:xfrm>
        </p:spPr>
        <p:txBody>
          <a:bodyPr/>
          <a:lstStyle/>
          <a:p>
            <a:pPr algn="just"/>
            <a:r>
              <a:rPr lang="uk-UA" dirty="0">
                <a:solidFill>
                  <a:srgbClr val="FFFF00"/>
                </a:solidFill>
              </a:rPr>
              <a:t>Для групи 1 (жовтий) — важливе </a:t>
            </a:r>
            <a:r>
              <a:rPr lang="uk-UA" dirty="0" smtClean="0">
                <a:solidFill>
                  <a:srgbClr val="FFFF00"/>
                </a:solidFill>
              </a:rPr>
              <a:t>становлення </a:t>
            </a:r>
            <a:r>
              <a:rPr lang="uk-UA" dirty="0">
                <a:solidFill>
                  <a:srgbClr val="FFFF00"/>
                </a:solidFill>
              </a:rPr>
              <a:t>молодої людини як професіонала, улюблена творча справа.</a:t>
            </a:r>
            <a:endParaRPr lang="ru-RU" b="1" dirty="0">
              <a:solidFill>
                <a:srgbClr val="FFFF00"/>
              </a:solidFill>
            </a:endParaRPr>
          </a:p>
          <a:p>
            <a:pPr algn="just"/>
            <a:r>
              <a:rPr lang="uk-UA" dirty="0">
                <a:solidFill>
                  <a:srgbClr val="FF0000"/>
                </a:solidFill>
              </a:rPr>
              <a:t>Для групи 2 (червоний) — можливість </a:t>
            </a:r>
            <a:r>
              <a:rPr lang="uk-UA" dirty="0" smtClean="0">
                <a:solidFill>
                  <a:srgbClr val="FF0000"/>
                </a:solidFill>
              </a:rPr>
              <a:t>працювати </a:t>
            </a:r>
            <a:r>
              <a:rPr lang="uk-UA" dirty="0">
                <a:solidFill>
                  <a:srgbClr val="FF0000"/>
                </a:solidFill>
              </a:rPr>
              <a:t>за фахом, отримання диплома і базових знань.</a:t>
            </a:r>
            <a:endParaRPr lang="ru-RU" b="1" dirty="0">
              <a:solidFill>
                <a:srgbClr val="FF0000"/>
              </a:solidFill>
            </a:endParaRPr>
          </a:p>
          <a:p>
            <a:pPr algn="just"/>
            <a:r>
              <a:rPr lang="uk-UA" dirty="0">
                <a:solidFill>
                  <a:srgbClr val="000099"/>
                </a:solidFill>
              </a:rPr>
              <a:t>Для групи 3 (синій) — улаштування </a:t>
            </a:r>
            <a:r>
              <a:rPr lang="uk-UA" dirty="0" smtClean="0">
                <a:solidFill>
                  <a:srgbClr val="000099"/>
                </a:solidFill>
              </a:rPr>
              <a:t>особистого </a:t>
            </a:r>
            <a:r>
              <a:rPr lang="uk-UA" dirty="0">
                <a:solidFill>
                  <a:srgbClr val="000099"/>
                </a:solidFill>
              </a:rPr>
              <a:t>життя.</a:t>
            </a:r>
            <a:endParaRPr lang="ru-RU" b="1" dirty="0">
              <a:solidFill>
                <a:srgbClr val="000099"/>
              </a:solidFill>
            </a:endParaRPr>
          </a:p>
          <a:p>
            <a:pPr algn="just"/>
            <a:r>
              <a:rPr lang="uk-UA" dirty="0">
                <a:solidFill>
                  <a:srgbClr val="92D050"/>
                </a:solidFill>
              </a:rPr>
              <a:t>Для групи 4 (зелений) — кар’єрне зростання.</a:t>
            </a:r>
            <a:endParaRPr lang="ru-RU" b="1" dirty="0">
              <a:solidFill>
                <a:srgbClr val="92D050"/>
              </a:solidFill>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cTn>
                              </p:par>
                            </p:childTnLst>
                          </p:cTn>
                        </p:par>
                        <p:par>
                          <p:cTn id="21" fill="hold">
                            <p:stCondLst>
                              <p:cond delay="5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0" end="0"/>
                                            </p:txEl>
                                          </p:spTgt>
                                        </p:tgtEl>
                                        <p:attrNameLst>
                                          <p:attrName>fill.type</p:attrName>
                                        </p:attrNameLst>
                                      </p:cBhvr>
                                      <p:to>
                                        <p:strVal val="solid"/>
                                      </p:to>
                                    </p:set>
                                  </p:childTnLst>
                                </p:cTn>
                              </p:par>
                            </p:childTnLst>
                          </p:cTn>
                        </p:par>
                        <p:par>
                          <p:cTn id="27" fill="hold">
                            <p:stCondLst>
                              <p:cond delay="394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0"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1" end="1"/>
                                            </p:txEl>
                                          </p:spTgt>
                                        </p:tgtEl>
                                        <p:attrNameLst>
                                          <p:attrName>fill.type</p:attrName>
                                        </p:attrNameLst>
                                      </p:cBhvr>
                                      <p:to>
                                        <p:strVal val="solid"/>
                                      </p:to>
                                    </p:set>
                                  </p:childTnLst>
                                </p:cTn>
                              </p:par>
                            </p:childTnLst>
                          </p:cTn>
                        </p:par>
                        <p:par>
                          <p:cTn id="33" fill="hold">
                            <p:stCondLst>
                              <p:cond delay="706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8" dur="80"/>
                                        <p:tgtEl>
                                          <p:spTgt spid="3">
                                            <p:txEl>
                                              <p:pRg st="2" end="2"/>
                                            </p:txEl>
                                          </p:spTgt>
                                        </p:tgtEl>
                                        <p:attrNameLst>
                                          <p:attrName>fill.type</p:attrName>
                                        </p:attrNameLst>
                                      </p:cBhvr>
                                      <p:to>
                                        <p:strVal val="solid"/>
                                      </p:to>
                                    </p:set>
                                  </p:childTnLst>
                                </p:cTn>
                              </p:par>
                            </p:childTnLst>
                          </p:cTn>
                        </p:par>
                        <p:par>
                          <p:cTn id="39" fill="hold">
                            <p:stCondLst>
                              <p:cond delay="886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4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66"/>
                </a:solidFill>
              </a:rPr>
              <a:t>ЗМІНИ:</a:t>
            </a:r>
            <a:r>
              <a:rPr lang="ru-RU" b="1" dirty="0">
                <a:solidFill>
                  <a:srgbClr val="FF0066"/>
                </a:solidFill>
              </a:rPr>
              <a:t/>
            </a:r>
            <a:br>
              <a:rPr lang="ru-RU" b="1" dirty="0">
                <a:solidFill>
                  <a:srgbClr val="FF0066"/>
                </a:solidFill>
              </a:rPr>
            </a:br>
            <a:endParaRPr lang="ru-RU" dirty="0">
              <a:solidFill>
                <a:srgbClr val="FF0066"/>
              </a:solidFill>
            </a:endParaRPr>
          </a:p>
        </p:txBody>
      </p:sp>
      <p:sp>
        <p:nvSpPr>
          <p:cNvPr id="3" name="Содержимое 2"/>
          <p:cNvSpPr>
            <a:spLocks noGrp="1"/>
          </p:cNvSpPr>
          <p:nvPr>
            <p:ph idx="1"/>
          </p:nvPr>
        </p:nvSpPr>
        <p:spPr/>
        <p:txBody>
          <a:bodyPr/>
          <a:lstStyle/>
          <a:p>
            <a:pPr lvl="0" algn="just"/>
            <a:r>
              <a:rPr lang="uk-UA" dirty="0">
                <a:solidFill>
                  <a:srgbClr val="FFFF00"/>
                </a:solidFill>
              </a:rPr>
              <a:t>група І — вам запропонували зовсім іншу роботу, де краща заробітна </a:t>
            </a:r>
            <a:r>
              <a:rPr lang="uk-UA" dirty="0" smtClean="0">
                <a:solidFill>
                  <a:srgbClr val="FFFF00"/>
                </a:solidFill>
              </a:rPr>
              <a:t>плату;</a:t>
            </a:r>
            <a:endParaRPr lang="ru-RU" b="1" dirty="0">
              <a:solidFill>
                <a:srgbClr val="FFFF00"/>
              </a:solidFill>
            </a:endParaRPr>
          </a:p>
          <a:p>
            <a:pPr lvl="0" algn="just"/>
            <a:r>
              <a:rPr lang="uk-UA" dirty="0">
                <a:solidFill>
                  <a:srgbClr val="FF0000"/>
                </a:solidFill>
              </a:rPr>
              <a:t>група 2 — за вашим фахом робочих місць немає;</a:t>
            </a:r>
            <a:endParaRPr lang="ru-RU" b="1" dirty="0">
              <a:solidFill>
                <a:srgbClr val="FF0000"/>
              </a:solidFill>
            </a:endParaRPr>
          </a:p>
          <a:p>
            <a:pPr lvl="0"/>
            <a:r>
              <a:rPr lang="ru-RU" dirty="0" err="1">
                <a:solidFill>
                  <a:srgbClr val="000099"/>
                </a:solidFill>
              </a:rPr>
              <a:t>група</a:t>
            </a:r>
            <a:r>
              <a:rPr lang="ru-RU" dirty="0">
                <a:solidFill>
                  <a:srgbClr val="000099"/>
                </a:solidFill>
              </a:rPr>
              <a:t> 3 — </a:t>
            </a:r>
            <a:r>
              <a:rPr lang="ru-RU" dirty="0" err="1">
                <a:solidFill>
                  <a:srgbClr val="000099"/>
                </a:solidFill>
              </a:rPr>
              <a:t>невдале</a:t>
            </a:r>
            <a:r>
              <a:rPr lang="ru-RU" dirty="0">
                <a:solidFill>
                  <a:srgbClr val="000099"/>
                </a:solidFill>
              </a:rPr>
              <a:t> </a:t>
            </a:r>
            <a:r>
              <a:rPr lang="ru-RU" dirty="0" err="1">
                <a:solidFill>
                  <a:srgbClr val="000099"/>
                </a:solidFill>
              </a:rPr>
              <a:t>одруження</a:t>
            </a:r>
            <a:r>
              <a:rPr lang="ru-RU" dirty="0">
                <a:solidFill>
                  <a:srgbClr val="000099"/>
                </a:solidFill>
              </a:rPr>
              <a:t>;</a:t>
            </a:r>
          </a:p>
          <a:p>
            <a:pPr lvl="0"/>
            <a:r>
              <a:rPr lang="ru-RU" dirty="0" err="1">
                <a:solidFill>
                  <a:srgbClr val="92D050"/>
                </a:solidFill>
              </a:rPr>
              <a:t>група</a:t>
            </a:r>
            <a:r>
              <a:rPr lang="ru-RU" dirty="0">
                <a:solidFill>
                  <a:srgbClr val="92D050"/>
                </a:solidFill>
              </a:rPr>
              <a:t> 4 — </a:t>
            </a:r>
            <a:r>
              <a:rPr lang="ru-RU" dirty="0" err="1">
                <a:solidFill>
                  <a:srgbClr val="92D050"/>
                </a:solidFill>
              </a:rPr>
              <a:t>ви</a:t>
            </a:r>
            <a:r>
              <a:rPr lang="ru-RU" dirty="0">
                <a:solidFill>
                  <a:srgbClr val="92D050"/>
                </a:solidFill>
              </a:rPr>
              <a:t> </a:t>
            </a:r>
            <a:r>
              <a:rPr lang="ru-RU" dirty="0" err="1">
                <a:solidFill>
                  <a:srgbClr val="92D050"/>
                </a:solidFill>
              </a:rPr>
              <a:t>закохались</a:t>
            </a:r>
            <a:r>
              <a:rPr lang="ru-RU" dirty="0">
                <a:solidFill>
                  <a:srgbClr val="92D050"/>
                </a:solidFill>
              </a:rPr>
              <a:t>.</a:t>
            </a:r>
          </a:p>
          <a:p>
            <a:endParaRPr lang="ru-RU" dirty="0"/>
          </a:p>
        </p:txBody>
      </p:sp>
      <p:pic>
        <p:nvPicPr>
          <p:cNvPr id="4" name="Рисунок 3"/>
          <p:cNvPicPr/>
          <p:nvPr/>
        </p:nvPicPr>
        <p:blipFill>
          <a:blip r:embed="rId2"/>
          <a:srcRect/>
          <a:stretch>
            <a:fillRect/>
          </a:stretch>
        </p:blipFill>
        <p:spPr bwMode="auto">
          <a:xfrm>
            <a:off x="6896100" y="4724400"/>
            <a:ext cx="2247900" cy="2038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0" end="0"/>
                                            </p:txEl>
                                          </p:spTgt>
                                        </p:tgtEl>
                                        <p:attrNameLst>
                                          <p:attrName>fill.type</p:attrName>
                                        </p:attrNameLst>
                                      </p:cBhvr>
                                      <p:to>
                                        <p:strVal val="solid"/>
                                      </p:to>
                                    </p:set>
                                  </p:childTnLst>
                                </p:cTn>
                              </p:par>
                            </p:childTnLst>
                          </p:cTn>
                        </p:par>
                        <p:par>
                          <p:cTn id="27" fill="hold">
                            <p:stCondLst>
                              <p:cond delay="35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0"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1" end="1"/>
                                            </p:txEl>
                                          </p:spTgt>
                                        </p:tgtEl>
                                        <p:attrNameLst>
                                          <p:attrName>fill.type</p:attrName>
                                        </p:attrNameLst>
                                      </p:cBhvr>
                                      <p:to>
                                        <p:strVal val="solid"/>
                                      </p:to>
                                    </p:set>
                                  </p:childTnLst>
                                </p:cTn>
                              </p:par>
                            </p:childTnLst>
                          </p:cTn>
                        </p:par>
                        <p:par>
                          <p:cTn id="33" fill="hold">
                            <p:stCondLst>
                              <p:cond delay="504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8" dur="80"/>
                                        <p:tgtEl>
                                          <p:spTgt spid="3">
                                            <p:txEl>
                                              <p:pRg st="2" end="2"/>
                                            </p:txEl>
                                          </p:spTgt>
                                        </p:tgtEl>
                                        <p:attrNameLst>
                                          <p:attrName>fill.type</p:attrName>
                                        </p:attrNameLst>
                                      </p:cBhvr>
                                      <p:to>
                                        <p:strVal val="solid"/>
                                      </p:to>
                                    </p:set>
                                  </p:childTnLst>
                                </p:cTn>
                              </p:par>
                            </p:childTnLst>
                          </p:cTn>
                        </p:par>
                        <p:par>
                          <p:cTn id="39" fill="hold">
                            <p:stCondLst>
                              <p:cond delay="604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4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3" end="3"/>
                                            </p:txEl>
                                          </p:spTgt>
                                        </p:tgtEl>
                                        <p:attrNameLst>
                                          <p:attrName>fill.type</p:attrName>
                                        </p:attrNameLst>
                                      </p:cBhvr>
                                      <p:to>
                                        <p:strVal val="solid"/>
                                      </p:to>
                                    </p:set>
                                  </p:childTnLst>
                                </p:cTn>
                              </p:par>
                            </p:childTnLst>
                          </p:cTn>
                        </p:par>
                        <p:par>
                          <p:cTn id="45" fill="hold">
                            <p:stCondLst>
                              <p:cond delay="6880"/>
                            </p:stCondLst>
                            <p:childTnLst>
                              <p:par>
                                <p:cTn id="46" presetID="6"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dirty="0" smtClean="0">
                <a:solidFill>
                  <a:srgbClr val="FF0066"/>
                </a:solidFill>
              </a:rPr>
              <a:t>ВПРАВА </a:t>
            </a:r>
            <a:r>
              <a:rPr lang="ru-RU" b="1" dirty="0">
                <a:solidFill>
                  <a:srgbClr val="FF0066"/>
                </a:solidFill>
              </a:rPr>
              <a:t>«</a:t>
            </a:r>
            <a:r>
              <a:rPr lang="en-US" b="1" dirty="0" err="1">
                <a:solidFill>
                  <a:srgbClr val="FF0066"/>
                </a:solidFill>
              </a:rPr>
              <a:t>Sms</a:t>
            </a:r>
            <a:r>
              <a:rPr lang="ru-RU" b="1" dirty="0">
                <a:solidFill>
                  <a:srgbClr val="FF0066"/>
                </a:solidFill>
              </a:rPr>
              <a:t>-</a:t>
            </a:r>
            <a:r>
              <a:rPr lang="ru-RU" b="1" dirty="0" err="1">
                <a:solidFill>
                  <a:srgbClr val="FF0066"/>
                </a:solidFill>
              </a:rPr>
              <a:t>ка</a:t>
            </a:r>
            <a:r>
              <a:rPr lang="ru-RU" b="1" dirty="0">
                <a:solidFill>
                  <a:srgbClr val="FF0066"/>
                </a:solidFill>
              </a:rPr>
              <a:t>»</a:t>
            </a:r>
            <a:r>
              <a:rPr lang="ru-RU" dirty="0">
                <a:solidFill>
                  <a:srgbClr val="FF0066"/>
                </a:solidFill>
              </a:rPr>
              <a:t/>
            </a:r>
            <a:br>
              <a:rPr lang="ru-RU" dirty="0">
                <a:solidFill>
                  <a:srgbClr val="FF0066"/>
                </a:solidFill>
              </a:rPr>
            </a:br>
            <a:endParaRPr lang="ru-RU" dirty="0">
              <a:solidFill>
                <a:srgbClr val="FF0066"/>
              </a:solidFill>
            </a:endParaRPr>
          </a:p>
        </p:txBody>
      </p:sp>
      <p:sp>
        <p:nvSpPr>
          <p:cNvPr id="3" name="Содержимое 2"/>
          <p:cNvSpPr>
            <a:spLocks noGrp="1"/>
          </p:cNvSpPr>
          <p:nvPr>
            <p:ph idx="1"/>
          </p:nvPr>
        </p:nvSpPr>
        <p:spPr/>
        <p:txBody>
          <a:bodyPr/>
          <a:lstStyle/>
          <a:p>
            <a:pPr algn="just">
              <a:buNone/>
            </a:pPr>
            <a:r>
              <a:rPr lang="uk-UA" dirty="0" smtClean="0"/>
              <a:t>	Якби </a:t>
            </a:r>
            <a:r>
              <a:rPr lang="uk-UA" dirty="0"/>
              <a:t>ви поїхали далеко, і вам сказали, що можете послати </a:t>
            </a:r>
            <a:r>
              <a:rPr lang="en-US" dirty="0" err="1"/>
              <a:t>sms</a:t>
            </a:r>
            <a:r>
              <a:rPr lang="uk-UA" dirty="0" err="1" smtClean="0"/>
              <a:t>-ку</a:t>
            </a:r>
            <a:r>
              <a:rPr lang="uk-UA" dirty="0" smtClean="0"/>
              <a:t> </a:t>
            </a:r>
            <a:r>
              <a:rPr lang="uk-UA" dirty="0"/>
              <a:t>– побажання вашим учням, що ви написали б?</a:t>
            </a:r>
            <a:endParaRPr lang="ru-RU" dirty="0"/>
          </a:p>
        </p:txBody>
      </p:sp>
      <p:sp>
        <p:nvSpPr>
          <p:cNvPr id="4" name="Сердце 3"/>
          <p:cNvSpPr/>
          <p:nvPr/>
        </p:nvSpPr>
        <p:spPr>
          <a:xfrm>
            <a:off x="3352800" y="4114800"/>
            <a:ext cx="4953000" cy="2514600"/>
          </a:xfrm>
          <a:prstGeom prst="heart">
            <a:avLst/>
          </a:prstGeom>
          <a:solidFill>
            <a:srgbClr val="FF99CC"/>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0" end="0"/>
                                            </p:txEl>
                                          </p:spTgt>
                                        </p:tgtEl>
                                        <p:attrNameLst>
                                          <p:attrName>fill.type</p:attrName>
                                        </p:attrNameLst>
                                      </p:cBhvr>
                                      <p:to>
                                        <p:strVal val="solid"/>
                                      </p:to>
                                    </p:set>
                                  </p:childTnLst>
                                </p:cTn>
                              </p:par>
                            </p:childTnLst>
                          </p:cTn>
                        </p:par>
                        <p:par>
                          <p:cTn id="27" fill="hold">
                            <p:stCondLst>
                              <p:cond delay="4560"/>
                            </p:stCondLst>
                            <p:childTnLst>
                              <p:par>
                                <p:cTn id="28" presetID="53"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p:cNvPicPr>
            <a:picLocks noChangeAspect="1" noChangeArrowheads="1"/>
          </p:cNvPicPr>
          <p:nvPr/>
        </p:nvPicPr>
        <p:blipFill>
          <a:blip r:embed="rId3"/>
          <a:srcRect/>
          <a:stretch>
            <a:fillRect/>
          </a:stretch>
        </p:blipFill>
        <p:spPr bwMode="auto">
          <a:xfrm>
            <a:off x="0" y="0"/>
            <a:ext cx="9189720" cy="6858000"/>
          </a:xfrm>
          <a:prstGeom prst="rect">
            <a:avLst/>
          </a:prstGeom>
          <a:noFill/>
          <a:ln w="9525">
            <a:noFill/>
            <a:miter lim="800000"/>
            <a:headEnd/>
            <a:tailEnd/>
          </a:ln>
          <a:effectLst/>
        </p:spPr>
      </p:pic>
      <p:sp>
        <p:nvSpPr>
          <p:cNvPr id="5" name="Заголовок 1"/>
          <p:cNvSpPr txBox="1">
            <a:spLocks/>
          </p:cNvSpPr>
          <p:nvPr/>
        </p:nvSpPr>
        <p:spPr bwMode="auto">
          <a:xfrm>
            <a:off x="609600" y="1676400"/>
            <a:ext cx="8229600" cy="1828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5400" b="1" i="0" u="none" strike="noStrike" kern="0" cap="none" spc="0" normalizeH="0" baseline="0" noProof="0" dirty="0" err="1" smtClean="0">
                <a:ln>
                  <a:noFill/>
                </a:ln>
                <a:solidFill>
                  <a:schemeClr val="tx2"/>
                </a:solidFill>
                <a:effectLst>
                  <a:outerShdw blurRad="38100" dist="38100" dir="2700000" algn="tl">
                    <a:srgbClr val="000000"/>
                  </a:outerShdw>
                </a:effectLst>
                <a:uLnTx/>
                <a:uFillTx/>
                <a:latin typeface="+mj-lt"/>
                <a:ea typeface="+mj-ea"/>
                <a:cs typeface="+mj-cs"/>
              </a:rPr>
              <a:t>Дякую</a:t>
            </a:r>
            <a:r>
              <a:rPr kumimoji="0" lang="ru-RU" sz="5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за </a:t>
            </a:r>
            <a:r>
              <a:rPr kumimoji="0" lang="ru-RU" sz="5400" b="1" i="0" u="none" strike="noStrike" kern="0" cap="none" spc="0" normalizeH="0" baseline="0" noProof="0" dirty="0" err="1" smtClean="0">
                <a:ln>
                  <a:noFill/>
                </a:ln>
                <a:solidFill>
                  <a:schemeClr val="tx2"/>
                </a:solidFill>
                <a:effectLst>
                  <a:outerShdw blurRad="38100" dist="38100" dir="2700000" algn="tl">
                    <a:srgbClr val="000000"/>
                  </a:outerShdw>
                </a:effectLst>
                <a:uLnTx/>
                <a:uFillTx/>
                <a:latin typeface="+mj-lt"/>
                <a:ea typeface="+mj-ea"/>
                <a:cs typeface="+mj-cs"/>
              </a:rPr>
              <a:t>співпрацю</a:t>
            </a:r>
            <a:r>
              <a:rPr kumimoji="0" lang="ru-RU" sz="5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ru-RU" sz="54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pic>
        <p:nvPicPr>
          <p:cNvPr id="6" name="16.wma">
            <a:hlinkClick r:id="" action="ppaction://media"/>
          </p:cNvPr>
          <p:cNvPicPr>
            <a:picLocks noGrp="1" noRot="1" noChangeAspect="1"/>
          </p:cNvPicPr>
          <p:nvPr>
            <p:ph idx="1"/>
            <a:audioFile r:link="rId1"/>
          </p:nvPr>
        </p:nvPicPr>
        <p:blipFill>
          <a:blip r:embed="rId4"/>
          <a:stretch>
            <a:fillRect/>
          </a:stretch>
        </p:blipFill>
        <p:spPr>
          <a:xfrm>
            <a:off x="4419600" y="370998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2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66"/>
                </a:solidFill>
              </a:rPr>
              <a:t>СЛОВНИЧОК</a:t>
            </a:r>
            <a:endParaRPr lang="ru-RU" dirty="0">
              <a:solidFill>
                <a:srgbClr val="FF0066"/>
              </a:solidFill>
            </a:endParaRPr>
          </a:p>
        </p:txBody>
      </p:sp>
      <p:sp>
        <p:nvSpPr>
          <p:cNvPr id="3" name="Содержимое 2"/>
          <p:cNvSpPr>
            <a:spLocks noGrp="1"/>
          </p:cNvSpPr>
          <p:nvPr>
            <p:ph idx="1"/>
          </p:nvPr>
        </p:nvSpPr>
        <p:spPr/>
        <p:txBody>
          <a:bodyPr/>
          <a:lstStyle/>
          <a:p>
            <a:pPr algn="just"/>
            <a:r>
              <a:rPr lang="vi-VN" dirty="0" smtClean="0">
                <a:solidFill>
                  <a:srgbClr val="FF0066"/>
                </a:solidFill>
              </a:rPr>
              <a:t>Психологічний тре́нінг </a:t>
            </a:r>
            <a:r>
              <a:rPr lang="vi-VN" dirty="0" smtClean="0"/>
              <a:t>— форма активного навчання навичкам поведінки. На тренінгу учаснику пропонується виконати ті або інші вправи, орієнтовані на розвиток або демонстрацію психологічних якостей або навичок. Для відпрацювання одержаних навичок застосовуються рольові ігри, комп'ютерні програми</a:t>
            </a:r>
            <a:r>
              <a:rPr lang="ru-RU" dirty="0" smtClean="0"/>
              <a:t> </a:t>
            </a:r>
            <a:r>
              <a:rPr lang="vi-VN" dirty="0" smtClean="0"/>
              <a:t>й інші методи.</a:t>
            </a:r>
            <a:endParaRPr lang="ru-RU" dirty="0"/>
          </a:p>
        </p:txBody>
      </p:sp>
      <p:pic>
        <p:nvPicPr>
          <p:cNvPr id="1026" name="Picture 2" descr="D:\МОЇ ДОКУМЕНТИ\на допомогу практичному психологу\доповіді\МАЛЮНКИ - КАРТКИ\j,lfhjdfys\images (13).jpg"/>
          <p:cNvPicPr>
            <a:picLocks noChangeAspect="1" noChangeArrowheads="1"/>
          </p:cNvPicPr>
          <p:nvPr/>
        </p:nvPicPr>
        <p:blipFill>
          <a:blip r:embed="rId2"/>
          <a:srcRect/>
          <a:stretch>
            <a:fillRect/>
          </a:stretch>
        </p:blipFill>
        <p:spPr bwMode="auto">
          <a:xfrm>
            <a:off x="0" y="0"/>
            <a:ext cx="1783469" cy="1653344"/>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500"/>
                                        <p:tgtEl>
                                          <p:spTgt spid="1026"/>
                                        </p:tgtEl>
                                      </p:cBhvr>
                                    </p:animEffect>
                                  </p:childTnLst>
                                </p:cTn>
                              </p:par>
                            </p:childTnLst>
                          </p:cTn>
                        </p:par>
                        <p:par>
                          <p:cTn id="25" fill="hold">
                            <p:stCondLst>
                              <p:cond delay="1000"/>
                            </p:stCondLst>
                            <p:childTnLst>
                              <p:par>
                                <p:cTn id="26" presetID="20"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edge">
                                      <p:cBhvr>
                                        <p:cTn id="2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err="1" smtClean="0">
                <a:solidFill>
                  <a:srgbClr val="FF0066"/>
                </a:solidFill>
              </a:rPr>
              <a:t>Психологічний</a:t>
            </a:r>
            <a:r>
              <a:rPr lang="ru-RU" dirty="0" smtClean="0">
                <a:solidFill>
                  <a:srgbClr val="FF0066"/>
                </a:solidFill>
              </a:rPr>
              <a:t> </a:t>
            </a:r>
            <a:r>
              <a:rPr lang="ru-RU" dirty="0" err="1" smtClean="0">
                <a:solidFill>
                  <a:srgbClr val="FF0066"/>
                </a:solidFill>
              </a:rPr>
              <a:t>тренінг</a:t>
            </a:r>
            <a:r>
              <a:rPr lang="ru-RU" dirty="0" smtClean="0">
                <a:solidFill>
                  <a:srgbClr val="FF0066"/>
                </a:solidFill>
              </a:rPr>
              <a:t> </a:t>
            </a:r>
            <a:r>
              <a:rPr lang="ru-RU" dirty="0" smtClean="0"/>
              <a:t>— один </a:t>
            </a:r>
            <a:r>
              <a:rPr lang="ru-RU" dirty="0" err="1" smtClean="0"/>
              <a:t>з</a:t>
            </a:r>
            <a:r>
              <a:rPr lang="ru-RU" dirty="0" smtClean="0"/>
              <a:t> </a:t>
            </a:r>
            <a:r>
              <a:rPr lang="ru-RU" dirty="0" err="1" smtClean="0"/>
              <a:t>найефективніших</a:t>
            </a:r>
            <a:r>
              <a:rPr lang="ru-RU" dirty="0" smtClean="0"/>
              <a:t> </a:t>
            </a:r>
            <a:r>
              <a:rPr lang="ru-RU" dirty="0" err="1" smtClean="0"/>
              <a:t>методів</a:t>
            </a:r>
            <a:r>
              <a:rPr lang="ru-RU" dirty="0" smtClean="0"/>
              <a:t> </a:t>
            </a:r>
            <a:r>
              <a:rPr lang="ru-RU" dirty="0" err="1" smtClean="0"/>
              <a:t>засвоєння</a:t>
            </a:r>
            <a:r>
              <a:rPr lang="ru-RU" dirty="0" smtClean="0"/>
              <a:t> </a:t>
            </a:r>
            <a:r>
              <a:rPr lang="ru-RU" dirty="0" err="1" smtClean="0"/>
              <a:t>інформації</a:t>
            </a:r>
            <a:r>
              <a:rPr lang="ru-RU" dirty="0" smtClean="0"/>
              <a:t> в </a:t>
            </a:r>
            <a:r>
              <a:rPr lang="ru-RU" dirty="0" err="1" smtClean="0"/>
              <a:t>групі</a:t>
            </a:r>
            <a:r>
              <a:rPr lang="ru-RU" dirty="0" smtClean="0"/>
              <a:t>.</a:t>
            </a:r>
          </a:p>
          <a:p>
            <a:pPr algn="just"/>
            <a:r>
              <a:rPr lang="ru-RU" dirty="0" smtClean="0"/>
              <a:t> </a:t>
            </a:r>
            <a:r>
              <a:rPr lang="ru-RU" dirty="0" err="1" smtClean="0">
                <a:solidFill>
                  <a:srgbClr val="FF0066"/>
                </a:solidFill>
              </a:rPr>
              <a:t>Тренінг</a:t>
            </a:r>
            <a:r>
              <a:rPr lang="ru-RU" dirty="0" smtClean="0"/>
              <a:t> — не </a:t>
            </a:r>
            <a:r>
              <a:rPr lang="ru-RU" dirty="0" err="1" smtClean="0"/>
              <a:t>лекція</a:t>
            </a:r>
            <a:r>
              <a:rPr lang="ru-RU" dirty="0" smtClean="0"/>
              <a:t> та не </a:t>
            </a:r>
            <a:r>
              <a:rPr lang="ru-RU" dirty="0" err="1" smtClean="0"/>
              <a:t>семінар</a:t>
            </a:r>
            <a:r>
              <a:rPr lang="ru-RU" dirty="0" smtClean="0"/>
              <a:t>, на </a:t>
            </a:r>
            <a:r>
              <a:rPr lang="ru-RU" dirty="0" err="1" smtClean="0"/>
              <a:t>тренінгу</a:t>
            </a:r>
            <a:r>
              <a:rPr lang="ru-RU" dirty="0" smtClean="0"/>
              <a:t> </a:t>
            </a:r>
            <a:r>
              <a:rPr lang="ru-RU" dirty="0" err="1" smtClean="0"/>
              <a:t>учасники</a:t>
            </a:r>
            <a:r>
              <a:rPr lang="ru-RU" dirty="0" smtClean="0"/>
              <a:t> в </a:t>
            </a:r>
            <a:r>
              <a:rPr lang="ru-RU" dirty="0" err="1" smtClean="0"/>
              <a:t>практичних</a:t>
            </a:r>
            <a:r>
              <a:rPr lang="ru-RU" dirty="0" smtClean="0"/>
              <a:t> </a:t>
            </a:r>
            <a:r>
              <a:rPr lang="ru-RU" dirty="0" err="1" smtClean="0"/>
              <a:t>ситуаціях</a:t>
            </a:r>
            <a:r>
              <a:rPr lang="ru-RU" dirty="0" smtClean="0"/>
              <a:t> </a:t>
            </a:r>
            <a:r>
              <a:rPr lang="ru-RU" dirty="0" err="1" smtClean="0"/>
              <a:t>формують</a:t>
            </a:r>
            <a:r>
              <a:rPr lang="ru-RU" dirty="0" smtClean="0"/>
              <a:t> свою думку та </a:t>
            </a:r>
            <a:r>
              <a:rPr lang="ru-RU" dirty="0" err="1" smtClean="0"/>
              <a:t>відпрацьовують</a:t>
            </a:r>
            <a:r>
              <a:rPr lang="ru-RU" dirty="0" smtClean="0"/>
              <a:t> </a:t>
            </a:r>
            <a:r>
              <a:rPr lang="ru-RU" dirty="0" err="1" smtClean="0"/>
              <a:t>навички</a:t>
            </a:r>
            <a:r>
              <a:rPr lang="ru-RU" dirty="0" smtClean="0"/>
              <a:t>.</a:t>
            </a:r>
            <a:endParaRPr lang="ru-RU" dirty="0"/>
          </a:p>
        </p:txBody>
      </p:sp>
      <p:pic>
        <p:nvPicPr>
          <p:cNvPr id="2050" name="Picture 2" descr="D:\МОЇ ДОКУМЕНТИ\на допомогу практичному психологу\доповіді\МАЛЮНКИ - КАРТКИ\j,lfhjdfys\images (17).jpg"/>
          <p:cNvPicPr>
            <a:picLocks noChangeAspect="1" noChangeArrowheads="1"/>
          </p:cNvPicPr>
          <p:nvPr/>
        </p:nvPicPr>
        <p:blipFill>
          <a:blip r:embed="rId2"/>
          <a:srcRect/>
          <a:stretch>
            <a:fillRect/>
          </a:stretch>
        </p:blipFill>
        <p:spPr bwMode="auto">
          <a:xfrm>
            <a:off x="7397805" y="4991100"/>
            <a:ext cx="1746195" cy="1866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80">
                                          <p:stCondLst>
                                            <p:cond delay="0"/>
                                          </p:stCondLst>
                                        </p:cTn>
                                        <p:tgtEl>
                                          <p:spTgt spid="3">
                                            <p:txEl>
                                              <p:pRg st="0" end="0"/>
                                            </p:txEl>
                                          </p:spTgt>
                                        </p:tgtEl>
                                      </p:cBhvr>
                                    </p:animEffect>
                                    <p:anim calcmode="lin" valueType="num">
                                      <p:cBhvr>
                                        <p:cTn id="1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xEl>
                                              <p:pRg st="0" end="0"/>
                                            </p:txEl>
                                          </p:spTgt>
                                        </p:tgtEl>
                                      </p:cBhvr>
                                      <p:to x="100000" y="60000"/>
                                    </p:animScale>
                                    <p:animScale>
                                      <p:cBhvr>
                                        <p:cTn id="17" dur="166" decel="50000">
                                          <p:stCondLst>
                                            <p:cond delay="676"/>
                                          </p:stCondLst>
                                        </p:cTn>
                                        <p:tgtEl>
                                          <p:spTgt spid="3">
                                            <p:txEl>
                                              <p:pRg st="0" end="0"/>
                                            </p:txEl>
                                          </p:spTgt>
                                        </p:tgtEl>
                                      </p:cBhvr>
                                      <p:to x="100000" y="100000"/>
                                    </p:animScale>
                                    <p:animScale>
                                      <p:cBhvr>
                                        <p:cTn id="18" dur="26">
                                          <p:stCondLst>
                                            <p:cond delay="1312"/>
                                          </p:stCondLst>
                                        </p:cTn>
                                        <p:tgtEl>
                                          <p:spTgt spid="3">
                                            <p:txEl>
                                              <p:pRg st="0" end="0"/>
                                            </p:txEl>
                                          </p:spTgt>
                                        </p:tgtEl>
                                      </p:cBhvr>
                                      <p:to x="100000" y="80000"/>
                                    </p:animScale>
                                    <p:animScale>
                                      <p:cBhvr>
                                        <p:cTn id="19" dur="166" decel="50000">
                                          <p:stCondLst>
                                            <p:cond delay="1338"/>
                                          </p:stCondLst>
                                        </p:cTn>
                                        <p:tgtEl>
                                          <p:spTgt spid="3">
                                            <p:txEl>
                                              <p:pRg st="0" end="0"/>
                                            </p:txEl>
                                          </p:spTgt>
                                        </p:tgtEl>
                                      </p:cBhvr>
                                      <p:to x="100000" y="100000"/>
                                    </p:animScale>
                                    <p:animScale>
                                      <p:cBhvr>
                                        <p:cTn id="20" dur="26">
                                          <p:stCondLst>
                                            <p:cond delay="1642"/>
                                          </p:stCondLst>
                                        </p:cTn>
                                        <p:tgtEl>
                                          <p:spTgt spid="3">
                                            <p:txEl>
                                              <p:pRg st="0" end="0"/>
                                            </p:txEl>
                                          </p:spTgt>
                                        </p:tgtEl>
                                      </p:cBhvr>
                                      <p:to x="100000" y="90000"/>
                                    </p:animScale>
                                    <p:animScale>
                                      <p:cBhvr>
                                        <p:cTn id="21" dur="166" decel="50000">
                                          <p:stCondLst>
                                            <p:cond delay="1668"/>
                                          </p:stCondLst>
                                        </p:cTn>
                                        <p:tgtEl>
                                          <p:spTgt spid="3">
                                            <p:txEl>
                                              <p:pRg st="0" end="0"/>
                                            </p:txEl>
                                          </p:spTgt>
                                        </p:tgtEl>
                                      </p:cBhvr>
                                      <p:to x="100000" y="100000"/>
                                    </p:animScale>
                                    <p:animScale>
                                      <p:cBhvr>
                                        <p:cTn id="22" dur="26">
                                          <p:stCondLst>
                                            <p:cond delay="1808"/>
                                          </p:stCondLst>
                                        </p:cTn>
                                        <p:tgtEl>
                                          <p:spTgt spid="3">
                                            <p:txEl>
                                              <p:pRg st="0" end="0"/>
                                            </p:txEl>
                                          </p:spTgt>
                                        </p:tgtEl>
                                      </p:cBhvr>
                                      <p:to x="100000" y="95000"/>
                                    </p:animScale>
                                    <p:animScale>
                                      <p:cBhvr>
                                        <p:cTn id="23" dur="166" decel="50000">
                                          <p:stCondLst>
                                            <p:cond delay="1834"/>
                                          </p:stCondLst>
                                        </p:cTn>
                                        <p:tgtEl>
                                          <p:spTgt spid="3">
                                            <p:txEl>
                                              <p:pRg st="0" end="0"/>
                                            </p:txEl>
                                          </p:spTgt>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80">
                                          <p:stCondLst>
                                            <p:cond delay="0"/>
                                          </p:stCondLst>
                                        </p:cTn>
                                        <p:tgtEl>
                                          <p:spTgt spid="3">
                                            <p:txEl>
                                              <p:pRg st="1" end="1"/>
                                            </p:txEl>
                                          </p:spTgt>
                                        </p:tgtEl>
                                      </p:cBhvr>
                                    </p:animEffect>
                                    <p:anim calcmode="lin" valueType="num">
                                      <p:cBhvr>
                                        <p:cTn id="2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1" end="1"/>
                                            </p:txEl>
                                          </p:spTgt>
                                        </p:tgtEl>
                                      </p:cBhvr>
                                      <p:to x="100000" y="60000"/>
                                    </p:animScale>
                                    <p:animScale>
                                      <p:cBhvr>
                                        <p:cTn id="33" dur="166" decel="50000">
                                          <p:stCondLst>
                                            <p:cond delay="676"/>
                                          </p:stCondLst>
                                        </p:cTn>
                                        <p:tgtEl>
                                          <p:spTgt spid="3">
                                            <p:txEl>
                                              <p:pRg st="1" end="1"/>
                                            </p:txEl>
                                          </p:spTgt>
                                        </p:tgtEl>
                                      </p:cBhvr>
                                      <p:to x="100000" y="100000"/>
                                    </p:animScale>
                                    <p:animScale>
                                      <p:cBhvr>
                                        <p:cTn id="34" dur="26">
                                          <p:stCondLst>
                                            <p:cond delay="1312"/>
                                          </p:stCondLst>
                                        </p:cTn>
                                        <p:tgtEl>
                                          <p:spTgt spid="3">
                                            <p:txEl>
                                              <p:pRg st="1" end="1"/>
                                            </p:txEl>
                                          </p:spTgt>
                                        </p:tgtEl>
                                      </p:cBhvr>
                                      <p:to x="100000" y="80000"/>
                                    </p:animScale>
                                    <p:animScale>
                                      <p:cBhvr>
                                        <p:cTn id="35" dur="166" decel="50000">
                                          <p:stCondLst>
                                            <p:cond delay="1338"/>
                                          </p:stCondLst>
                                        </p:cTn>
                                        <p:tgtEl>
                                          <p:spTgt spid="3">
                                            <p:txEl>
                                              <p:pRg st="1" end="1"/>
                                            </p:txEl>
                                          </p:spTgt>
                                        </p:tgtEl>
                                      </p:cBhvr>
                                      <p:to x="100000" y="100000"/>
                                    </p:animScale>
                                    <p:animScale>
                                      <p:cBhvr>
                                        <p:cTn id="36" dur="26">
                                          <p:stCondLst>
                                            <p:cond delay="1642"/>
                                          </p:stCondLst>
                                        </p:cTn>
                                        <p:tgtEl>
                                          <p:spTgt spid="3">
                                            <p:txEl>
                                              <p:pRg st="1" end="1"/>
                                            </p:txEl>
                                          </p:spTgt>
                                        </p:tgtEl>
                                      </p:cBhvr>
                                      <p:to x="100000" y="90000"/>
                                    </p:animScale>
                                    <p:animScale>
                                      <p:cBhvr>
                                        <p:cTn id="37" dur="166" decel="50000">
                                          <p:stCondLst>
                                            <p:cond delay="1668"/>
                                          </p:stCondLst>
                                        </p:cTn>
                                        <p:tgtEl>
                                          <p:spTgt spid="3">
                                            <p:txEl>
                                              <p:pRg st="1" end="1"/>
                                            </p:txEl>
                                          </p:spTgt>
                                        </p:tgtEl>
                                      </p:cBhvr>
                                      <p:to x="100000" y="100000"/>
                                    </p:animScale>
                                    <p:animScale>
                                      <p:cBhvr>
                                        <p:cTn id="38" dur="26">
                                          <p:stCondLst>
                                            <p:cond delay="1808"/>
                                          </p:stCondLst>
                                        </p:cTn>
                                        <p:tgtEl>
                                          <p:spTgt spid="3">
                                            <p:txEl>
                                              <p:pRg st="1" end="1"/>
                                            </p:txEl>
                                          </p:spTgt>
                                        </p:tgtEl>
                                      </p:cBhvr>
                                      <p:to x="100000" y="95000"/>
                                    </p:animScale>
                                    <p:animScale>
                                      <p:cBhvr>
                                        <p:cTn id="39"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uk-UA" sz="5400">
                <a:solidFill>
                  <a:srgbClr val="FF0066"/>
                </a:solidFill>
              </a:rPr>
              <a:t>ПРАВИЛА</a:t>
            </a:r>
          </a:p>
        </p:txBody>
      </p:sp>
      <p:sp>
        <p:nvSpPr>
          <p:cNvPr id="10243" name="Rectangle 3"/>
          <p:cNvSpPr>
            <a:spLocks noGrp="1" noChangeArrowheads="1"/>
          </p:cNvSpPr>
          <p:nvPr>
            <p:ph type="body" idx="1"/>
          </p:nvPr>
        </p:nvSpPr>
        <p:spPr/>
        <p:txBody>
          <a:bodyPr/>
          <a:lstStyle/>
          <a:p>
            <a:pPr lvl="0"/>
            <a:r>
              <a:rPr lang="uk-UA" sz="2800" dirty="0">
                <a:latin typeface="Times New Roman" pitchFamily="18" charset="0"/>
                <a:cs typeface="Times New Roman" pitchFamily="18" charset="0"/>
              </a:rPr>
              <a:t>Дотримуватися регламенту.</a:t>
            </a:r>
            <a:endParaRPr lang="ru-RU" sz="2800" dirty="0">
              <a:latin typeface="Times New Roman" pitchFamily="18" charset="0"/>
              <a:cs typeface="Times New Roman" pitchFamily="18" charset="0"/>
            </a:endParaRPr>
          </a:p>
          <a:p>
            <a:pPr lvl="0"/>
            <a:r>
              <a:rPr lang="uk-UA" sz="2800" dirty="0">
                <a:latin typeface="Times New Roman" pitchFamily="18" charset="0"/>
                <a:cs typeface="Times New Roman" pitchFamily="18" charset="0"/>
              </a:rPr>
              <a:t>Говорити по темі і від свого імені.</a:t>
            </a:r>
            <a:endParaRPr lang="ru-RU" sz="2800" dirty="0">
              <a:latin typeface="Times New Roman" pitchFamily="18" charset="0"/>
              <a:cs typeface="Times New Roman" pitchFamily="18" charset="0"/>
            </a:endParaRPr>
          </a:p>
          <a:p>
            <a:pPr lvl="0"/>
            <a:r>
              <a:rPr lang="uk-UA" sz="2800" dirty="0">
                <a:latin typeface="Times New Roman" pitchFamily="18" charset="0"/>
                <a:cs typeface="Times New Roman" pitchFamily="18" charset="0"/>
              </a:rPr>
              <a:t>Слухати і чути.</a:t>
            </a:r>
            <a:endParaRPr lang="ru-RU" sz="2800" dirty="0">
              <a:latin typeface="Times New Roman" pitchFamily="18" charset="0"/>
              <a:cs typeface="Times New Roman" pitchFamily="18" charset="0"/>
            </a:endParaRPr>
          </a:p>
          <a:p>
            <a:pPr lvl="0"/>
            <a:r>
              <a:rPr lang="uk-UA" sz="2800" dirty="0">
                <a:latin typeface="Times New Roman" pitchFamily="18" charset="0"/>
                <a:cs typeface="Times New Roman" pitchFamily="18" charset="0"/>
              </a:rPr>
              <a:t>Бути доброзичливими.</a:t>
            </a:r>
            <a:endParaRPr lang="ru-RU" sz="2800" dirty="0">
              <a:latin typeface="Times New Roman" pitchFamily="18" charset="0"/>
              <a:cs typeface="Times New Roman" pitchFamily="18" charset="0"/>
            </a:endParaRPr>
          </a:p>
          <a:p>
            <a:pPr lvl="0"/>
            <a:r>
              <a:rPr lang="uk-UA" sz="2800" dirty="0">
                <a:latin typeface="Times New Roman" pitchFamily="18" charset="0"/>
                <a:cs typeface="Times New Roman" pitchFamily="18" charset="0"/>
              </a:rPr>
              <a:t>Дотримуватися принципу конфіденційності.</a:t>
            </a:r>
            <a:endParaRPr lang="ru-RU" sz="2800" dirty="0">
              <a:latin typeface="Times New Roman" pitchFamily="18" charset="0"/>
              <a:cs typeface="Times New Roman" pitchFamily="18" charset="0"/>
            </a:endParaRPr>
          </a:p>
          <a:p>
            <a:pPr lvl="0"/>
            <a:r>
              <a:rPr lang="uk-UA" sz="2800" dirty="0">
                <a:latin typeface="Times New Roman" pitchFamily="18" charset="0"/>
                <a:cs typeface="Times New Roman" pitchFamily="18" charset="0"/>
              </a:rPr>
              <a:t>Бути активними.</a:t>
            </a:r>
            <a:endParaRPr lang="ru-RU" sz="2800" dirty="0">
              <a:latin typeface="Times New Roman" pitchFamily="18" charset="0"/>
              <a:cs typeface="Times New Roman" pitchFamily="18" charset="0"/>
            </a:endParaRPr>
          </a:p>
          <a:p>
            <a:pPr lvl="0"/>
            <a:r>
              <a:rPr lang="uk-UA" sz="2800" dirty="0">
                <a:latin typeface="Times New Roman" pitchFamily="18" charset="0"/>
                <a:cs typeface="Times New Roman" pitchFamily="18" charset="0"/>
              </a:rPr>
              <a:t>Не критикувати: кожен має право на власну думку.</a:t>
            </a:r>
            <a:endParaRPr lang="ru-RU" sz="2800" dirty="0">
              <a:latin typeface="Times New Roman" pitchFamily="18" charset="0"/>
              <a:cs typeface="Times New Roman" pitchFamily="18" charset="0"/>
            </a:endParaRPr>
          </a:p>
          <a:p>
            <a:pPr lvl="0"/>
            <a:r>
              <a:rPr lang="uk-UA" sz="2800" dirty="0">
                <a:latin typeface="Times New Roman" pitchFamily="18" charset="0"/>
                <a:cs typeface="Times New Roman" pitchFamily="18" charset="0"/>
              </a:rPr>
              <a:t>Говорити по черзі.</a:t>
            </a:r>
            <a:endParaRPr lang="ru-RU" sz="2800" dirty="0">
              <a:latin typeface="Times New Roman" pitchFamily="18" charset="0"/>
              <a:cs typeface="Times New Roman" pitchFamily="18" charset="0"/>
            </a:endParaRPr>
          </a:p>
          <a:p>
            <a:endParaRPr lang="uk-UA" dirty="0"/>
          </a:p>
        </p:txBody>
      </p:sp>
      <p:pic>
        <p:nvPicPr>
          <p:cNvPr id="10244" name="Picture 4"/>
          <p:cNvPicPr>
            <a:picLocks noChangeAspect="1" noChangeArrowheads="1"/>
          </p:cNvPicPr>
          <p:nvPr/>
        </p:nvPicPr>
        <p:blipFill>
          <a:blip r:embed="rId2"/>
          <a:srcRect/>
          <a:stretch>
            <a:fillRect/>
          </a:stretch>
        </p:blipFill>
        <p:spPr bwMode="auto">
          <a:xfrm>
            <a:off x="6908801" y="152400"/>
            <a:ext cx="2235199" cy="167640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3"/>
          <a:srcRect/>
          <a:stretch>
            <a:fillRect/>
          </a:stretch>
        </p:blipFill>
        <p:spPr bwMode="auto">
          <a:xfrm>
            <a:off x="0" y="0"/>
            <a:ext cx="1600200" cy="1600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385" decel="100000"/>
                                        <p:tgtEl>
                                          <p:spTgt spid="10242"/>
                                        </p:tgtEl>
                                      </p:cBhvr>
                                    </p:animEffect>
                                    <p:animScale>
                                      <p:cBhvr>
                                        <p:cTn id="8" dur="385" decel="100000"/>
                                        <p:tgtEl>
                                          <p:spTgt spid="10242"/>
                                        </p:tgtEl>
                                      </p:cBhvr>
                                      <p:from x="10000" y="10000"/>
                                      <p:to x="200000" y="450000"/>
                                    </p:animScale>
                                    <p:animScale>
                                      <p:cBhvr>
                                        <p:cTn id="9" dur="615" accel="100000" fill="hold">
                                          <p:stCondLst>
                                            <p:cond delay="385"/>
                                          </p:stCondLst>
                                        </p:cTn>
                                        <p:tgtEl>
                                          <p:spTgt spid="10242"/>
                                        </p:tgtEl>
                                      </p:cBhvr>
                                      <p:from x="200000" y="450000"/>
                                      <p:to x="100000" y="100000"/>
                                    </p:animScale>
                                    <p:set>
                                      <p:cBhvr>
                                        <p:cTn id="10" dur="385" fill="hold"/>
                                        <p:tgtEl>
                                          <p:spTgt spid="10242"/>
                                        </p:tgtEl>
                                        <p:attrNameLst>
                                          <p:attrName>ppt_x</p:attrName>
                                        </p:attrNameLst>
                                      </p:cBhvr>
                                      <p:to>
                                        <p:strVal val="(0.5)"/>
                                      </p:to>
                                    </p:set>
                                    <p:anim from="(0.5)" to="(#ppt_x)" calcmode="lin" valueType="num">
                                      <p:cBhvr>
                                        <p:cTn id="11" dur="615" accel="100000" fill="hold">
                                          <p:stCondLst>
                                            <p:cond delay="385"/>
                                          </p:stCondLst>
                                        </p:cTn>
                                        <p:tgtEl>
                                          <p:spTgt spid="10242"/>
                                        </p:tgtEl>
                                        <p:attrNameLst>
                                          <p:attrName>ppt_x</p:attrName>
                                        </p:attrNameLst>
                                      </p:cBhvr>
                                    </p:anim>
                                    <p:set>
                                      <p:cBhvr>
                                        <p:cTn id="12" dur="385" fill="hold"/>
                                        <p:tgtEl>
                                          <p:spTgt spid="10242"/>
                                        </p:tgtEl>
                                        <p:attrNameLst>
                                          <p:attrName>ppt_y</p:attrName>
                                        </p:attrNameLst>
                                      </p:cBhvr>
                                      <p:to>
                                        <p:strVal val="(#ppt_y+0.4)"/>
                                      </p:to>
                                    </p:set>
                                    <p:anim from="(#ppt_y+0.4)" to="(#ppt_y)" calcmode="lin" valueType="num">
                                      <p:cBhvr>
                                        <p:cTn id="13" dur="615" accel="100000" fill="hold">
                                          <p:stCondLst>
                                            <p:cond delay="385"/>
                                          </p:stCondLst>
                                        </p:cTn>
                                        <p:tgtEl>
                                          <p:spTgt spid="10242"/>
                                        </p:tgtEl>
                                        <p:attrNameLst>
                                          <p:attrName>ppt_y</p:attrName>
                                        </p:attrNameLst>
                                      </p:cBhvr>
                                    </p:anim>
                                  </p:childTnLst>
                                </p:cTn>
                              </p:par>
                            </p:childTnLst>
                          </p:cTn>
                        </p:par>
                        <p:par>
                          <p:cTn id="14" fill="hold">
                            <p:stCondLst>
                              <p:cond delay="1000"/>
                            </p:stCondLst>
                            <p:childTnLst>
                              <p:par>
                                <p:cTn id="15" presetID="34" presetClass="entr" presetSubtype="0" fill="hold" grpId="0" nodeType="after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 from="(-#ppt_w/2)" to="(#ppt_x)" calcmode="lin" valueType="num">
                                      <p:cBhvr>
                                        <p:cTn id="17" dur="1800" fill="hold">
                                          <p:stCondLst>
                                            <p:cond delay="0"/>
                                          </p:stCondLst>
                                        </p:cTn>
                                        <p:tgtEl>
                                          <p:spTgt spid="10243">
                                            <p:txEl>
                                              <p:pRg st="0" end="0"/>
                                            </p:txEl>
                                          </p:spTgt>
                                        </p:tgtEl>
                                        <p:attrNameLst>
                                          <p:attrName>ppt_x</p:attrName>
                                        </p:attrNameLst>
                                      </p:cBhvr>
                                    </p:anim>
                                    <p:anim from="0" to="-1.0" calcmode="lin" valueType="num">
                                      <p:cBhvr>
                                        <p:cTn id="18" dur="600" decel="50000" autoRev="1" fill="hold">
                                          <p:stCondLst>
                                            <p:cond delay="1800"/>
                                          </p:stCondLst>
                                        </p:cTn>
                                        <p:tgtEl>
                                          <p:spTgt spid="10243">
                                            <p:txEl>
                                              <p:pRg st="0" end="0"/>
                                            </p:txEl>
                                          </p:spTgt>
                                        </p:tgtEl>
                                        <p:attrNameLst>
                                          <p:attrName>xshear</p:attrName>
                                        </p:attrNameLst>
                                      </p:cBhvr>
                                    </p:anim>
                                    <p:animScale>
                                      <p:cBhvr>
                                        <p:cTn id="19" dur="600" decel="100000" autoRev="1" fill="hold">
                                          <p:stCondLst>
                                            <p:cond delay="1800"/>
                                          </p:stCondLst>
                                        </p:cTn>
                                        <p:tgtEl>
                                          <p:spTgt spid="10243">
                                            <p:txEl>
                                              <p:pRg st="0" end="0"/>
                                            </p:txEl>
                                          </p:spTgt>
                                        </p:tgtEl>
                                      </p:cBhvr>
                                      <p:from x="100000" y="100000"/>
                                      <p:to x="80000" y="100000"/>
                                    </p:animScale>
                                    <p:anim by="(#ppt_h/3+#ppt_w*0.1)" calcmode="lin" valueType="num">
                                      <p:cBhvr additive="sum">
                                        <p:cTn id="20" dur="600" decel="100000" autoRev="1" fill="hold">
                                          <p:stCondLst>
                                            <p:cond delay="1800"/>
                                          </p:stCondLst>
                                        </p:cTn>
                                        <p:tgtEl>
                                          <p:spTgt spid="10243">
                                            <p:txEl>
                                              <p:pRg st="0" end="0"/>
                                            </p:txEl>
                                          </p:spTgt>
                                        </p:tgtEl>
                                        <p:attrNameLst>
                                          <p:attrName>ppt_x</p:attrName>
                                        </p:attrNameLst>
                                      </p:cBhvr>
                                    </p:anim>
                                  </p:childTnLst>
                                </p:cTn>
                              </p:par>
                            </p:childTnLst>
                          </p:cTn>
                        </p:par>
                        <p:par>
                          <p:cTn id="21" fill="hold">
                            <p:stCondLst>
                              <p:cond delay="4000"/>
                            </p:stCondLst>
                            <p:childTnLst>
                              <p:par>
                                <p:cTn id="22" presetID="34" presetClass="entr" presetSubtype="0" fill="hold" grpId="0" nodeType="afterEffect">
                                  <p:stCondLst>
                                    <p:cond delay="0"/>
                                  </p:stCondLst>
                                  <p:childTnLst>
                                    <p:set>
                                      <p:cBhvr>
                                        <p:cTn id="23" dur="1" fill="hold">
                                          <p:stCondLst>
                                            <p:cond delay="0"/>
                                          </p:stCondLst>
                                        </p:cTn>
                                        <p:tgtEl>
                                          <p:spTgt spid="10243">
                                            <p:txEl>
                                              <p:pRg st="1" end="1"/>
                                            </p:txEl>
                                          </p:spTgt>
                                        </p:tgtEl>
                                        <p:attrNameLst>
                                          <p:attrName>style.visibility</p:attrName>
                                        </p:attrNameLst>
                                      </p:cBhvr>
                                      <p:to>
                                        <p:strVal val="visible"/>
                                      </p:to>
                                    </p:set>
                                    <p:anim from="(-#ppt_w/2)" to="(#ppt_x)" calcmode="lin" valueType="num">
                                      <p:cBhvr>
                                        <p:cTn id="24" dur="1800" fill="hold">
                                          <p:stCondLst>
                                            <p:cond delay="0"/>
                                          </p:stCondLst>
                                        </p:cTn>
                                        <p:tgtEl>
                                          <p:spTgt spid="10243">
                                            <p:txEl>
                                              <p:pRg st="1" end="1"/>
                                            </p:txEl>
                                          </p:spTgt>
                                        </p:tgtEl>
                                        <p:attrNameLst>
                                          <p:attrName>ppt_x</p:attrName>
                                        </p:attrNameLst>
                                      </p:cBhvr>
                                    </p:anim>
                                    <p:anim from="0" to="-1.0" calcmode="lin" valueType="num">
                                      <p:cBhvr>
                                        <p:cTn id="25" dur="600" decel="50000" autoRev="1" fill="hold">
                                          <p:stCondLst>
                                            <p:cond delay="1800"/>
                                          </p:stCondLst>
                                        </p:cTn>
                                        <p:tgtEl>
                                          <p:spTgt spid="10243">
                                            <p:txEl>
                                              <p:pRg st="1" end="1"/>
                                            </p:txEl>
                                          </p:spTgt>
                                        </p:tgtEl>
                                        <p:attrNameLst>
                                          <p:attrName>xshear</p:attrName>
                                        </p:attrNameLst>
                                      </p:cBhvr>
                                    </p:anim>
                                    <p:animScale>
                                      <p:cBhvr>
                                        <p:cTn id="26" dur="600" decel="100000" autoRev="1" fill="hold">
                                          <p:stCondLst>
                                            <p:cond delay="1800"/>
                                          </p:stCondLst>
                                        </p:cTn>
                                        <p:tgtEl>
                                          <p:spTgt spid="10243">
                                            <p:txEl>
                                              <p:pRg st="1" end="1"/>
                                            </p:txEl>
                                          </p:spTgt>
                                        </p:tgtEl>
                                      </p:cBhvr>
                                      <p:from x="100000" y="100000"/>
                                      <p:to x="80000" y="100000"/>
                                    </p:animScale>
                                    <p:anim by="(#ppt_h/3+#ppt_w*0.1)" calcmode="lin" valueType="num">
                                      <p:cBhvr additive="sum">
                                        <p:cTn id="27" dur="600" decel="100000" autoRev="1" fill="hold">
                                          <p:stCondLst>
                                            <p:cond delay="1800"/>
                                          </p:stCondLst>
                                        </p:cTn>
                                        <p:tgtEl>
                                          <p:spTgt spid="10243">
                                            <p:txEl>
                                              <p:pRg st="1" end="1"/>
                                            </p:txEl>
                                          </p:spTgt>
                                        </p:tgtEl>
                                        <p:attrNameLst>
                                          <p:attrName>ppt_x</p:attrName>
                                        </p:attrNameLst>
                                      </p:cBhvr>
                                    </p:anim>
                                  </p:childTnLst>
                                </p:cTn>
                              </p:par>
                            </p:childTnLst>
                          </p:cTn>
                        </p:par>
                        <p:par>
                          <p:cTn id="28" fill="hold">
                            <p:stCondLst>
                              <p:cond delay="7000"/>
                            </p:stCondLst>
                            <p:childTnLst>
                              <p:par>
                                <p:cTn id="29" presetID="34" presetClass="entr" presetSubtype="0" fill="hold" grpId="0" nodeType="afterEffect">
                                  <p:stCondLst>
                                    <p:cond delay="0"/>
                                  </p:stCondLst>
                                  <p:childTnLst>
                                    <p:set>
                                      <p:cBhvr>
                                        <p:cTn id="30" dur="1" fill="hold">
                                          <p:stCondLst>
                                            <p:cond delay="0"/>
                                          </p:stCondLst>
                                        </p:cTn>
                                        <p:tgtEl>
                                          <p:spTgt spid="10243">
                                            <p:txEl>
                                              <p:pRg st="2" end="2"/>
                                            </p:txEl>
                                          </p:spTgt>
                                        </p:tgtEl>
                                        <p:attrNameLst>
                                          <p:attrName>style.visibility</p:attrName>
                                        </p:attrNameLst>
                                      </p:cBhvr>
                                      <p:to>
                                        <p:strVal val="visible"/>
                                      </p:to>
                                    </p:set>
                                    <p:anim from="(-#ppt_w/2)" to="(#ppt_x)" calcmode="lin" valueType="num">
                                      <p:cBhvr>
                                        <p:cTn id="31" dur="1800" fill="hold">
                                          <p:stCondLst>
                                            <p:cond delay="0"/>
                                          </p:stCondLst>
                                        </p:cTn>
                                        <p:tgtEl>
                                          <p:spTgt spid="10243">
                                            <p:txEl>
                                              <p:pRg st="2" end="2"/>
                                            </p:txEl>
                                          </p:spTgt>
                                        </p:tgtEl>
                                        <p:attrNameLst>
                                          <p:attrName>ppt_x</p:attrName>
                                        </p:attrNameLst>
                                      </p:cBhvr>
                                    </p:anim>
                                    <p:anim from="0" to="-1.0" calcmode="lin" valueType="num">
                                      <p:cBhvr>
                                        <p:cTn id="32" dur="600" decel="50000" autoRev="1" fill="hold">
                                          <p:stCondLst>
                                            <p:cond delay="1800"/>
                                          </p:stCondLst>
                                        </p:cTn>
                                        <p:tgtEl>
                                          <p:spTgt spid="10243">
                                            <p:txEl>
                                              <p:pRg st="2" end="2"/>
                                            </p:txEl>
                                          </p:spTgt>
                                        </p:tgtEl>
                                        <p:attrNameLst>
                                          <p:attrName>xshear</p:attrName>
                                        </p:attrNameLst>
                                      </p:cBhvr>
                                    </p:anim>
                                    <p:animScale>
                                      <p:cBhvr>
                                        <p:cTn id="33" dur="600" decel="100000" autoRev="1" fill="hold">
                                          <p:stCondLst>
                                            <p:cond delay="1800"/>
                                          </p:stCondLst>
                                        </p:cTn>
                                        <p:tgtEl>
                                          <p:spTgt spid="10243">
                                            <p:txEl>
                                              <p:pRg st="2" end="2"/>
                                            </p:txEl>
                                          </p:spTgt>
                                        </p:tgtEl>
                                      </p:cBhvr>
                                      <p:from x="100000" y="100000"/>
                                      <p:to x="80000" y="100000"/>
                                    </p:animScale>
                                    <p:anim by="(#ppt_h/3+#ppt_w*0.1)" calcmode="lin" valueType="num">
                                      <p:cBhvr additive="sum">
                                        <p:cTn id="34" dur="600" decel="100000" autoRev="1" fill="hold">
                                          <p:stCondLst>
                                            <p:cond delay="1800"/>
                                          </p:stCondLst>
                                        </p:cTn>
                                        <p:tgtEl>
                                          <p:spTgt spid="10243">
                                            <p:txEl>
                                              <p:pRg st="2" end="2"/>
                                            </p:txEl>
                                          </p:spTgt>
                                        </p:tgtEl>
                                        <p:attrNameLst>
                                          <p:attrName>ppt_x</p:attrName>
                                        </p:attrNameLst>
                                      </p:cBhvr>
                                    </p:anim>
                                  </p:childTnLst>
                                </p:cTn>
                              </p:par>
                            </p:childTnLst>
                          </p:cTn>
                        </p:par>
                        <p:par>
                          <p:cTn id="35" fill="hold">
                            <p:stCondLst>
                              <p:cond delay="10000"/>
                            </p:stCondLst>
                            <p:childTnLst>
                              <p:par>
                                <p:cTn id="36" presetID="34" presetClass="entr" presetSubtype="0" fill="hold" grpId="0" nodeType="afterEffect">
                                  <p:stCondLst>
                                    <p:cond delay="0"/>
                                  </p:stCondLst>
                                  <p:childTnLst>
                                    <p:set>
                                      <p:cBhvr>
                                        <p:cTn id="37" dur="1" fill="hold">
                                          <p:stCondLst>
                                            <p:cond delay="0"/>
                                          </p:stCondLst>
                                        </p:cTn>
                                        <p:tgtEl>
                                          <p:spTgt spid="10243">
                                            <p:txEl>
                                              <p:pRg st="3" end="3"/>
                                            </p:txEl>
                                          </p:spTgt>
                                        </p:tgtEl>
                                        <p:attrNameLst>
                                          <p:attrName>style.visibility</p:attrName>
                                        </p:attrNameLst>
                                      </p:cBhvr>
                                      <p:to>
                                        <p:strVal val="visible"/>
                                      </p:to>
                                    </p:set>
                                    <p:anim from="(-#ppt_w/2)" to="(#ppt_x)" calcmode="lin" valueType="num">
                                      <p:cBhvr>
                                        <p:cTn id="38" dur="1800" fill="hold">
                                          <p:stCondLst>
                                            <p:cond delay="0"/>
                                          </p:stCondLst>
                                        </p:cTn>
                                        <p:tgtEl>
                                          <p:spTgt spid="10243">
                                            <p:txEl>
                                              <p:pRg st="3" end="3"/>
                                            </p:txEl>
                                          </p:spTgt>
                                        </p:tgtEl>
                                        <p:attrNameLst>
                                          <p:attrName>ppt_x</p:attrName>
                                        </p:attrNameLst>
                                      </p:cBhvr>
                                    </p:anim>
                                    <p:anim from="0" to="-1.0" calcmode="lin" valueType="num">
                                      <p:cBhvr>
                                        <p:cTn id="39" dur="600" decel="50000" autoRev="1" fill="hold">
                                          <p:stCondLst>
                                            <p:cond delay="1800"/>
                                          </p:stCondLst>
                                        </p:cTn>
                                        <p:tgtEl>
                                          <p:spTgt spid="10243">
                                            <p:txEl>
                                              <p:pRg st="3" end="3"/>
                                            </p:txEl>
                                          </p:spTgt>
                                        </p:tgtEl>
                                        <p:attrNameLst>
                                          <p:attrName>xshear</p:attrName>
                                        </p:attrNameLst>
                                      </p:cBhvr>
                                    </p:anim>
                                    <p:animScale>
                                      <p:cBhvr>
                                        <p:cTn id="40" dur="600" decel="100000" autoRev="1" fill="hold">
                                          <p:stCondLst>
                                            <p:cond delay="1800"/>
                                          </p:stCondLst>
                                        </p:cTn>
                                        <p:tgtEl>
                                          <p:spTgt spid="10243">
                                            <p:txEl>
                                              <p:pRg st="3" end="3"/>
                                            </p:txEl>
                                          </p:spTgt>
                                        </p:tgtEl>
                                      </p:cBhvr>
                                      <p:from x="100000" y="100000"/>
                                      <p:to x="80000" y="100000"/>
                                    </p:animScale>
                                    <p:anim by="(#ppt_h/3+#ppt_w*0.1)" calcmode="lin" valueType="num">
                                      <p:cBhvr additive="sum">
                                        <p:cTn id="41" dur="600" decel="100000" autoRev="1" fill="hold">
                                          <p:stCondLst>
                                            <p:cond delay="1800"/>
                                          </p:stCondLst>
                                        </p:cTn>
                                        <p:tgtEl>
                                          <p:spTgt spid="10243">
                                            <p:txEl>
                                              <p:pRg st="3" end="3"/>
                                            </p:txEl>
                                          </p:spTgt>
                                        </p:tgtEl>
                                        <p:attrNameLst>
                                          <p:attrName>ppt_x</p:attrName>
                                        </p:attrNameLst>
                                      </p:cBhvr>
                                    </p:anim>
                                  </p:childTnLst>
                                </p:cTn>
                              </p:par>
                            </p:childTnLst>
                          </p:cTn>
                        </p:par>
                        <p:par>
                          <p:cTn id="42" fill="hold">
                            <p:stCondLst>
                              <p:cond delay="13000"/>
                            </p:stCondLst>
                            <p:childTnLst>
                              <p:par>
                                <p:cTn id="43" presetID="34" presetClass="entr" presetSubtype="0" fill="hold" grpId="0" nodeType="afterEffect">
                                  <p:stCondLst>
                                    <p:cond delay="0"/>
                                  </p:stCondLst>
                                  <p:childTnLst>
                                    <p:set>
                                      <p:cBhvr>
                                        <p:cTn id="44" dur="1" fill="hold">
                                          <p:stCondLst>
                                            <p:cond delay="0"/>
                                          </p:stCondLst>
                                        </p:cTn>
                                        <p:tgtEl>
                                          <p:spTgt spid="10243">
                                            <p:txEl>
                                              <p:pRg st="4" end="4"/>
                                            </p:txEl>
                                          </p:spTgt>
                                        </p:tgtEl>
                                        <p:attrNameLst>
                                          <p:attrName>style.visibility</p:attrName>
                                        </p:attrNameLst>
                                      </p:cBhvr>
                                      <p:to>
                                        <p:strVal val="visible"/>
                                      </p:to>
                                    </p:set>
                                    <p:anim from="(-#ppt_w/2)" to="(#ppt_x)" calcmode="lin" valueType="num">
                                      <p:cBhvr>
                                        <p:cTn id="45" dur="1800" fill="hold">
                                          <p:stCondLst>
                                            <p:cond delay="0"/>
                                          </p:stCondLst>
                                        </p:cTn>
                                        <p:tgtEl>
                                          <p:spTgt spid="10243">
                                            <p:txEl>
                                              <p:pRg st="4" end="4"/>
                                            </p:txEl>
                                          </p:spTgt>
                                        </p:tgtEl>
                                        <p:attrNameLst>
                                          <p:attrName>ppt_x</p:attrName>
                                        </p:attrNameLst>
                                      </p:cBhvr>
                                    </p:anim>
                                    <p:anim from="0" to="-1.0" calcmode="lin" valueType="num">
                                      <p:cBhvr>
                                        <p:cTn id="46" dur="600" decel="50000" autoRev="1" fill="hold">
                                          <p:stCondLst>
                                            <p:cond delay="1800"/>
                                          </p:stCondLst>
                                        </p:cTn>
                                        <p:tgtEl>
                                          <p:spTgt spid="10243">
                                            <p:txEl>
                                              <p:pRg st="4" end="4"/>
                                            </p:txEl>
                                          </p:spTgt>
                                        </p:tgtEl>
                                        <p:attrNameLst>
                                          <p:attrName>xshear</p:attrName>
                                        </p:attrNameLst>
                                      </p:cBhvr>
                                    </p:anim>
                                    <p:animScale>
                                      <p:cBhvr>
                                        <p:cTn id="47" dur="600" decel="100000" autoRev="1" fill="hold">
                                          <p:stCondLst>
                                            <p:cond delay="1800"/>
                                          </p:stCondLst>
                                        </p:cTn>
                                        <p:tgtEl>
                                          <p:spTgt spid="10243">
                                            <p:txEl>
                                              <p:pRg st="4" end="4"/>
                                            </p:txEl>
                                          </p:spTgt>
                                        </p:tgtEl>
                                      </p:cBhvr>
                                      <p:from x="100000" y="100000"/>
                                      <p:to x="80000" y="100000"/>
                                    </p:animScale>
                                    <p:anim by="(#ppt_h/3+#ppt_w*0.1)" calcmode="lin" valueType="num">
                                      <p:cBhvr additive="sum">
                                        <p:cTn id="48" dur="600" decel="100000" autoRev="1" fill="hold">
                                          <p:stCondLst>
                                            <p:cond delay="1800"/>
                                          </p:stCondLst>
                                        </p:cTn>
                                        <p:tgtEl>
                                          <p:spTgt spid="10243">
                                            <p:txEl>
                                              <p:pRg st="4" end="4"/>
                                            </p:txEl>
                                          </p:spTgt>
                                        </p:tgtEl>
                                        <p:attrNameLst>
                                          <p:attrName>ppt_x</p:attrName>
                                        </p:attrNameLst>
                                      </p:cBhvr>
                                    </p:anim>
                                  </p:childTnLst>
                                </p:cTn>
                              </p:par>
                            </p:childTnLst>
                          </p:cTn>
                        </p:par>
                        <p:par>
                          <p:cTn id="49" fill="hold">
                            <p:stCondLst>
                              <p:cond delay="16000"/>
                            </p:stCondLst>
                            <p:childTnLst>
                              <p:par>
                                <p:cTn id="50" presetID="34" presetClass="entr" presetSubtype="0" fill="hold" grpId="0" nodeType="afterEffect">
                                  <p:stCondLst>
                                    <p:cond delay="0"/>
                                  </p:stCondLst>
                                  <p:childTnLst>
                                    <p:set>
                                      <p:cBhvr>
                                        <p:cTn id="51" dur="1" fill="hold">
                                          <p:stCondLst>
                                            <p:cond delay="0"/>
                                          </p:stCondLst>
                                        </p:cTn>
                                        <p:tgtEl>
                                          <p:spTgt spid="10243">
                                            <p:txEl>
                                              <p:pRg st="5" end="5"/>
                                            </p:txEl>
                                          </p:spTgt>
                                        </p:tgtEl>
                                        <p:attrNameLst>
                                          <p:attrName>style.visibility</p:attrName>
                                        </p:attrNameLst>
                                      </p:cBhvr>
                                      <p:to>
                                        <p:strVal val="visible"/>
                                      </p:to>
                                    </p:set>
                                    <p:anim from="(-#ppt_w/2)" to="(#ppt_x)" calcmode="lin" valueType="num">
                                      <p:cBhvr>
                                        <p:cTn id="52" dur="1800" fill="hold">
                                          <p:stCondLst>
                                            <p:cond delay="0"/>
                                          </p:stCondLst>
                                        </p:cTn>
                                        <p:tgtEl>
                                          <p:spTgt spid="10243">
                                            <p:txEl>
                                              <p:pRg st="5" end="5"/>
                                            </p:txEl>
                                          </p:spTgt>
                                        </p:tgtEl>
                                        <p:attrNameLst>
                                          <p:attrName>ppt_x</p:attrName>
                                        </p:attrNameLst>
                                      </p:cBhvr>
                                    </p:anim>
                                    <p:anim from="0" to="-1.0" calcmode="lin" valueType="num">
                                      <p:cBhvr>
                                        <p:cTn id="53" dur="600" decel="50000" autoRev="1" fill="hold">
                                          <p:stCondLst>
                                            <p:cond delay="1800"/>
                                          </p:stCondLst>
                                        </p:cTn>
                                        <p:tgtEl>
                                          <p:spTgt spid="10243">
                                            <p:txEl>
                                              <p:pRg st="5" end="5"/>
                                            </p:txEl>
                                          </p:spTgt>
                                        </p:tgtEl>
                                        <p:attrNameLst>
                                          <p:attrName>xshear</p:attrName>
                                        </p:attrNameLst>
                                      </p:cBhvr>
                                    </p:anim>
                                    <p:animScale>
                                      <p:cBhvr>
                                        <p:cTn id="54" dur="600" decel="100000" autoRev="1" fill="hold">
                                          <p:stCondLst>
                                            <p:cond delay="1800"/>
                                          </p:stCondLst>
                                        </p:cTn>
                                        <p:tgtEl>
                                          <p:spTgt spid="10243">
                                            <p:txEl>
                                              <p:pRg st="5" end="5"/>
                                            </p:txEl>
                                          </p:spTgt>
                                        </p:tgtEl>
                                      </p:cBhvr>
                                      <p:from x="100000" y="100000"/>
                                      <p:to x="80000" y="100000"/>
                                    </p:animScale>
                                    <p:anim by="(#ppt_h/3+#ppt_w*0.1)" calcmode="lin" valueType="num">
                                      <p:cBhvr additive="sum">
                                        <p:cTn id="55" dur="600" decel="100000" autoRev="1" fill="hold">
                                          <p:stCondLst>
                                            <p:cond delay="1800"/>
                                          </p:stCondLst>
                                        </p:cTn>
                                        <p:tgtEl>
                                          <p:spTgt spid="10243">
                                            <p:txEl>
                                              <p:pRg st="5" end="5"/>
                                            </p:txEl>
                                          </p:spTgt>
                                        </p:tgtEl>
                                        <p:attrNameLst>
                                          <p:attrName>ppt_x</p:attrName>
                                        </p:attrNameLst>
                                      </p:cBhvr>
                                    </p:anim>
                                  </p:childTnLst>
                                </p:cTn>
                              </p:par>
                            </p:childTnLst>
                          </p:cTn>
                        </p:par>
                        <p:par>
                          <p:cTn id="56" fill="hold">
                            <p:stCondLst>
                              <p:cond delay="19000"/>
                            </p:stCondLst>
                            <p:childTnLst>
                              <p:par>
                                <p:cTn id="57" presetID="34" presetClass="entr" presetSubtype="0" fill="hold" grpId="0" nodeType="afterEffect">
                                  <p:stCondLst>
                                    <p:cond delay="0"/>
                                  </p:stCondLst>
                                  <p:childTnLst>
                                    <p:set>
                                      <p:cBhvr>
                                        <p:cTn id="58" dur="1" fill="hold">
                                          <p:stCondLst>
                                            <p:cond delay="0"/>
                                          </p:stCondLst>
                                        </p:cTn>
                                        <p:tgtEl>
                                          <p:spTgt spid="10243">
                                            <p:txEl>
                                              <p:pRg st="6" end="6"/>
                                            </p:txEl>
                                          </p:spTgt>
                                        </p:tgtEl>
                                        <p:attrNameLst>
                                          <p:attrName>style.visibility</p:attrName>
                                        </p:attrNameLst>
                                      </p:cBhvr>
                                      <p:to>
                                        <p:strVal val="visible"/>
                                      </p:to>
                                    </p:set>
                                    <p:anim from="(-#ppt_w/2)" to="(#ppt_x)" calcmode="lin" valueType="num">
                                      <p:cBhvr>
                                        <p:cTn id="59" dur="1800" fill="hold">
                                          <p:stCondLst>
                                            <p:cond delay="0"/>
                                          </p:stCondLst>
                                        </p:cTn>
                                        <p:tgtEl>
                                          <p:spTgt spid="10243">
                                            <p:txEl>
                                              <p:pRg st="6" end="6"/>
                                            </p:txEl>
                                          </p:spTgt>
                                        </p:tgtEl>
                                        <p:attrNameLst>
                                          <p:attrName>ppt_x</p:attrName>
                                        </p:attrNameLst>
                                      </p:cBhvr>
                                    </p:anim>
                                    <p:anim from="0" to="-1.0" calcmode="lin" valueType="num">
                                      <p:cBhvr>
                                        <p:cTn id="60" dur="600" decel="50000" autoRev="1" fill="hold">
                                          <p:stCondLst>
                                            <p:cond delay="1800"/>
                                          </p:stCondLst>
                                        </p:cTn>
                                        <p:tgtEl>
                                          <p:spTgt spid="10243">
                                            <p:txEl>
                                              <p:pRg st="6" end="6"/>
                                            </p:txEl>
                                          </p:spTgt>
                                        </p:tgtEl>
                                        <p:attrNameLst>
                                          <p:attrName>xshear</p:attrName>
                                        </p:attrNameLst>
                                      </p:cBhvr>
                                    </p:anim>
                                    <p:animScale>
                                      <p:cBhvr>
                                        <p:cTn id="61" dur="600" decel="100000" autoRev="1" fill="hold">
                                          <p:stCondLst>
                                            <p:cond delay="1800"/>
                                          </p:stCondLst>
                                        </p:cTn>
                                        <p:tgtEl>
                                          <p:spTgt spid="10243">
                                            <p:txEl>
                                              <p:pRg st="6" end="6"/>
                                            </p:txEl>
                                          </p:spTgt>
                                        </p:tgtEl>
                                      </p:cBhvr>
                                      <p:from x="100000" y="100000"/>
                                      <p:to x="80000" y="100000"/>
                                    </p:animScale>
                                    <p:anim by="(#ppt_h/3+#ppt_w*0.1)" calcmode="lin" valueType="num">
                                      <p:cBhvr additive="sum">
                                        <p:cTn id="62" dur="600" decel="100000" autoRev="1" fill="hold">
                                          <p:stCondLst>
                                            <p:cond delay="1800"/>
                                          </p:stCondLst>
                                        </p:cTn>
                                        <p:tgtEl>
                                          <p:spTgt spid="10243">
                                            <p:txEl>
                                              <p:pRg st="6" end="6"/>
                                            </p:txEl>
                                          </p:spTgt>
                                        </p:tgtEl>
                                        <p:attrNameLst>
                                          <p:attrName>ppt_x</p:attrName>
                                        </p:attrNameLst>
                                      </p:cBhvr>
                                    </p:anim>
                                  </p:childTnLst>
                                </p:cTn>
                              </p:par>
                            </p:childTnLst>
                          </p:cTn>
                        </p:par>
                        <p:par>
                          <p:cTn id="63" fill="hold">
                            <p:stCondLst>
                              <p:cond delay="22000"/>
                            </p:stCondLst>
                            <p:childTnLst>
                              <p:par>
                                <p:cTn id="64" presetID="34" presetClass="entr" presetSubtype="0" fill="hold" grpId="0" nodeType="afterEffect">
                                  <p:stCondLst>
                                    <p:cond delay="0"/>
                                  </p:stCondLst>
                                  <p:childTnLst>
                                    <p:set>
                                      <p:cBhvr>
                                        <p:cTn id="65" dur="1" fill="hold">
                                          <p:stCondLst>
                                            <p:cond delay="0"/>
                                          </p:stCondLst>
                                        </p:cTn>
                                        <p:tgtEl>
                                          <p:spTgt spid="10243">
                                            <p:txEl>
                                              <p:pRg st="7" end="7"/>
                                            </p:txEl>
                                          </p:spTgt>
                                        </p:tgtEl>
                                        <p:attrNameLst>
                                          <p:attrName>style.visibility</p:attrName>
                                        </p:attrNameLst>
                                      </p:cBhvr>
                                      <p:to>
                                        <p:strVal val="visible"/>
                                      </p:to>
                                    </p:set>
                                    <p:anim from="(-#ppt_w/2)" to="(#ppt_x)" calcmode="lin" valueType="num">
                                      <p:cBhvr>
                                        <p:cTn id="66" dur="1800" fill="hold">
                                          <p:stCondLst>
                                            <p:cond delay="0"/>
                                          </p:stCondLst>
                                        </p:cTn>
                                        <p:tgtEl>
                                          <p:spTgt spid="10243">
                                            <p:txEl>
                                              <p:pRg st="7" end="7"/>
                                            </p:txEl>
                                          </p:spTgt>
                                        </p:tgtEl>
                                        <p:attrNameLst>
                                          <p:attrName>ppt_x</p:attrName>
                                        </p:attrNameLst>
                                      </p:cBhvr>
                                    </p:anim>
                                    <p:anim from="0" to="-1.0" calcmode="lin" valueType="num">
                                      <p:cBhvr>
                                        <p:cTn id="67" dur="600" decel="50000" autoRev="1" fill="hold">
                                          <p:stCondLst>
                                            <p:cond delay="1800"/>
                                          </p:stCondLst>
                                        </p:cTn>
                                        <p:tgtEl>
                                          <p:spTgt spid="10243">
                                            <p:txEl>
                                              <p:pRg st="7" end="7"/>
                                            </p:txEl>
                                          </p:spTgt>
                                        </p:tgtEl>
                                        <p:attrNameLst>
                                          <p:attrName>xshear</p:attrName>
                                        </p:attrNameLst>
                                      </p:cBhvr>
                                    </p:anim>
                                    <p:animScale>
                                      <p:cBhvr>
                                        <p:cTn id="68" dur="600" decel="100000" autoRev="1" fill="hold">
                                          <p:stCondLst>
                                            <p:cond delay="1800"/>
                                          </p:stCondLst>
                                        </p:cTn>
                                        <p:tgtEl>
                                          <p:spTgt spid="10243">
                                            <p:txEl>
                                              <p:pRg st="7" end="7"/>
                                            </p:txEl>
                                          </p:spTgt>
                                        </p:tgtEl>
                                      </p:cBhvr>
                                      <p:from x="100000" y="100000"/>
                                      <p:to x="80000" y="100000"/>
                                    </p:animScale>
                                    <p:anim by="(#ppt_h/3+#ppt_w*0.1)" calcmode="lin" valueType="num">
                                      <p:cBhvr additive="sum">
                                        <p:cTn id="69" dur="600" decel="100000" autoRev="1" fill="hold">
                                          <p:stCondLst>
                                            <p:cond delay="1800"/>
                                          </p:stCondLst>
                                        </p:cTn>
                                        <p:tgtEl>
                                          <p:spTgt spid="10243">
                                            <p:txEl>
                                              <p:pRg st="7" end="7"/>
                                            </p:txEl>
                                          </p:spTgt>
                                        </p:tgtEl>
                                        <p:attrNameLst>
                                          <p:attrName>ppt_x</p:attrName>
                                        </p:attrNameLst>
                                      </p:cBhvr>
                                    </p:anim>
                                  </p:childTnLst>
                                </p:cTn>
                              </p:par>
                              <p:par>
                                <p:cTn id="70" presetID="25" presetClass="entr" presetSubtype="0" fill="hold" nodeType="withEffect">
                                  <p:stCondLst>
                                    <p:cond delay="0"/>
                                  </p:stCondLst>
                                  <p:childTnLst>
                                    <p:set>
                                      <p:cBhvr>
                                        <p:cTn id="71" dur="1" fill="hold">
                                          <p:stCondLst>
                                            <p:cond delay="0"/>
                                          </p:stCondLst>
                                        </p:cTn>
                                        <p:tgtEl>
                                          <p:spTgt spid="10245"/>
                                        </p:tgtEl>
                                        <p:attrNameLst>
                                          <p:attrName>style.visibility</p:attrName>
                                        </p:attrNameLst>
                                      </p:cBhvr>
                                      <p:to>
                                        <p:strVal val="visible"/>
                                      </p:to>
                                    </p:set>
                                    <p:anim calcmode="lin" valueType="num">
                                      <p:cBhvr>
                                        <p:cTn id="72" dur="1000" decel="50000" fill="hold">
                                          <p:stCondLst>
                                            <p:cond delay="0"/>
                                          </p:stCondLst>
                                        </p:cTn>
                                        <p:tgtEl>
                                          <p:spTgt spid="10245"/>
                                        </p:tgtEl>
                                        <p:attrNameLst>
                                          <p:attrName>style.rotation</p:attrName>
                                        </p:attrNameLst>
                                      </p:cBhvr>
                                      <p:tavLst>
                                        <p:tav tm="0">
                                          <p:val>
                                            <p:fltVal val="-90"/>
                                          </p:val>
                                        </p:tav>
                                        <p:tav tm="100000">
                                          <p:val>
                                            <p:fltVal val="0"/>
                                          </p:val>
                                        </p:tav>
                                      </p:tavLst>
                                    </p:anim>
                                    <p:anim calcmode="lin" valueType="num">
                                      <p:cBhvr>
                                        <p:cTn id="73" dur="1000" decel="50000" fill="hold">
                                          <p:stCondLst>
                                            <p:cond delay="0"/>
                                          </p:stCondLst>
                                        </p:cTn>
                                        <p:tgtEl>
                                          <p:spTgt spid="10245"/>
                                        </p:tgtEl>
                                        <p:attrNameLst>
                                          <p:attrName>ppt_w</p:attrName>
                                        </p:attrNameLst>
                                      </p:cBhvr>
                                      <p:tavLst>
                                        <p:tav tm="0">
                                          <p:val>
                                            <p:strVal val="#ppt_w"/>
                                          </p:val>
                                        </p:tav>
                                        <p:tav tm="100000">
                                          <p:val>
                                            <p:strVal val="#ppt_w*.05"/>
                                          </p:val>
                                        </p:tav>
                                      </p:tavLst>
                                    </p:anim>
                                    <p:anim calcmode="lin" valueType="num">
                                      <p:cBhvr>
                                        <p:cTn id="74" dur="1000" accel="50000" fill="hold">
                                          <p:stCondLst>
                                            <p:cond delay="1000"/>
                                          </p:stCondLst>
                                        </p:cTn>
                                        <p:tgtEl>
                                          <p:spTgt spid="10245"/>
                                        </p:tgtEl>
                                        <p:attrNameLst>
                                          <p:attrName>ppt_w</p:attrName>
                                        </p:attrNameLst>
                                      </p:cBhvr>
                                      <p:tavLst>
                                        <p:tav tm="0">
                                          <p:val>
                                            <p:strVal val="#ppt_w*.05"/>
                                          </p:val>
                                        </p:tav>
                                        <p:tav tm="100000">
                                          <p:val>
                                            <p:strVal val="#ppt_w"/>
                                          </p:val>
                                        </p:tav>
                                      </p:tavLst>
                                    </p:anim>
                                    <p:anim calcmode="lin" valueType="num">
                                      <p:cBhvr>
                                        <p:cTn id="75" dur="2000" fill="hold"/>
                                        <p:tgtEl>
                                          <p:spTgt spid="10245"/>
                                        </p:tgtEl>
                                        <p:attrNameLst>
                                          <p:attrName>ppt_h</p:attrName>
                                        </p:attrNameLst>
                                      </p:cBhvr>
                                      <p:tavLst>
                                        <p:tav tm="0">
                                          <p:val>
                                            <p:strVal val="#ppt_h"/>
                                          </p:val>
                                        </p:tav>
                                        <p:tav tm="100000">
                                          <p:val>
                                            <p:strVal val="#ppt_h"/>
                                          </p:val>
                                        </p:tav>
                                      </p:tavLst>
                                    </p:anim>
                                    <p:anim calcmode="lin" valueType="num">
                                      <p:cBhvr>
                                        <p:cTn id="76" dur="1000" decel="50000" fill="hold">
                                          <p:stCondLst>
                                            <p:cond delay="0"/>
                                          </p:stCondLst>
                                        </p:cTn>
                                        <p:tgtEl>
                                          <p:spTgt spid="10245"/>
                                        </p:tgtEl>
                                        <p:attrNameLst>
                                          <p:attrName>ppt_x</p:attrName>
                                        </p:attrNameLst>
                                      </p:cBhvr>
                                      <p:tavLst>
                                        <p:tav tm="0">
                                          <p:val>
                                            <p:strVal val="#ppt_x+.4"/>
                                          </p:val>
                                        </p:tav>
                                        <p:tav tm="100000">
                                          <p:val>
                                            <p:strVal val="#ppt_x"/>
                                          </p:val>
                                        </p:tav>
                                      </p:tavLst>
                                    </p:anim>
                                    <p:anim calcmode="lin" valueType="num">
                                      <p:cBhvr>
                                        <p:cTn id="77" dur="1000" decel="50000" fill="hold">
                                          <p:stCondLst>
                                            <p:cond delay="0"/>
                                          </p:stCondLst>
                                        </p:cTn>
                                        <p:tgtEl>
                                          <p:spTgt spid="10245"/>
                                        </p:tgtEl>
                                        <p:attrNameLst>
                                          <p:attrName>ppt_y</p:attrName>
                                        </p:attrNameLst>
                                      </p:cBhvr>
                                      <p:tavLst>
                                        <p:tav tm="0">
                                          <p:val>
                                            <p:strVal val="#ppt_y-.2"/>
                                          </p:val>
                                        </p:tav>
                                        <p:tav tm="100000">
                                          <p:val>
                                            <p:strVal val="#ppt_y+.1"/>
                                          </p:val>
                                        </p:tav>
                                      </p:tavLst>
                                    </p:anim>
                                    <p:anim calcmode="lin" valueType="num">
                                      <p:cBhvr>
                                        <p:cTn id="78" dur="1000" accel="50000" fill="hold">
                                          <p:stCondLst>
                                            <p:cond delay="1000"/>
                                          </p:stCondLst>
                                        </p:cTn>
                                        <p:tgtEl>
                                          <p:spTgt spid="10245"/>
                                        </p:tgtEl>
                                        <p:attrNameLst>
                                          <p:attrName>ppt_y</p:attrName>
                                        </p:attrNameLst>
                                      </p:cBhvr>
                                      <p:tavLst>
                                        <p:tav tm="0">
                                          <p:val>
                                            <p:strVal val="#ppt_y+.1"/>
                                          </p:val>
                                        </p:tav>
                                        <p:tav tm="100000">
                                          <p:val>
                                            <p:strVal val="#ppt_y"/>
                                          </p:val>
                                        </p:tav>
                                      </p:tavLst>
                                    </p:anim>
                                    <p:animEffect transition="in" filter="fade">
                                      <p:cBhvr>
                                        <p:cTn id="79" dur="2000" decel="50000">
                                          <p:stCondLst>
                                            <p:cond delay="0"/>
                                          </p:stCondLst>
                                        </p:cTn>
                                        <p:tgtEl>
                                          <p:spTgt spid="10245"/>
                                        </p:tgtEl>
                                      </p:cBhvr>
                                    </p:animEffect>
                                  </p:childTnLst>
                                </p:cTn>
                              </p:par>
                            </p:childTnLst>
                          </p:cTn>
                        </p:par>
                        <p:par>
                          <p:cTn id="80" fill="hold">
                            <p:stCondLst>
                              <p:cond delay="25000"/>
                            </p:stCondLst>
                            <p:childTnLst>
                              <p:par>
                                <p:cTn id="81" presetID="20" presetClass="entr" presetSubtype="0" fill="hold" nodeType="afterEffect">
                                  <p:stCondLst>
                                    <p:cond delay="0"/>
                                  </p:stCondLst>
                                  <p:childTnLst>
                                    <p:set>
                                      <p:cBhvr>
                                        <p:cTn id="82" dur="1" fill="hold">
                                          <p:stCondLst>
                                            <p:cond delay="0"/>
                                          </p:stCondLst>
                                        </p:cTn>
                                        <p:tgtEl>
                                          <p:spTgt spid="10244"/>
                                        </p:tgtEl>
                                        <p:attrNameLst>
                                          <p:attrName>style.visibility</p:attrName>
                                        </p:attrNameLst>
                                      </p:cBhvr>
                                      <p:to>
                                        <p:strVal val="visible"/>
                                      </p:to>
                                    </p:set>
                                    <p:animEffect transition="in" filter="wedge">
                                      <p:cBhvr>
                                        <p:cTn id="83"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66"/>
                </a:solidFill>
              </a:rPr>
              <a:t>Знайомство</a:t>
            </a:r>
            <a:br>
              <a:rPr lang="uk-UA" dirty="0" smtClean="0">
                <a:solidFill>
                  <a:srgbClr val="FF0066"/>
                </a:solidFill>
              </a:rPr>
            </a:br>
            <a:r>
              <a:rPr lang="uk-UA" dirty="0" smtClean="0">
                <a:solidFill>
                  <a:srgbClr val="FF0066"/>
                </a:solidFill>
              </a:rPr>
              <a:t> «Я такий, як хочу» </a:t>
            </a:r>
            <a:endParaRPr lang="ru-RU" dirty="0">
              <a:solidFill>
                <a:srgbClr val="FF0066"/>
              </a:solidFill>
            </a:endParaRPr>
          </a:p>
        </p:txBody>
      </p:sp>
      <p:sp>
        <p:nvSpPr>
          <p:cNvPr id="3" name="Содержимое 2"/>
          <p:cNvSpPr>
            <a:spLocks noGrp="1"/>
          </p:cNvSpPr>
          <p:nvPr>
            <p:ph idx="1"/>
          </p:nvPr>
        </p:nvSpPr>
        <p:spPr/>
        <p:txBody>
          <a:bodyPr/>
          <a:lstStyle/>
          <a:p>
            <a:pPr>
              <a:buNone/>
            </a:pPr>
            <a:r>
              <a:rPr lang="uk-UA" dirty="0" smtClean="0"/>
              <a:t>   </a:t>
            </a:r>
          </a:p>
          <a:p>
            <a:pPr algn="just">
              <a:buNone/>
            </a:pPr>
            <a:r>
              <a:rPr lang="uk-UA" dirty="0" smtClean="0"/>
              <a:t>	Учасники по черзі називають своє ім’я. Проговорюють вислів: «Я така(</a:t>
            </a:r>
            <a:r>
              <a:rPr lang="uk-UA" dirty="0" err="1" smtClean="0"/>
              <a:t>ий</a:t>
            </a:r>
            <a:r>
              <a:rPr lang="uk-UA" dirty="0" smtClean="0"/>
              <a:t>), як хочу...», — та завершують речення, називаючи три прикметники.</a:t>
            </a:r>
            <a:endParaRPr lang="ru-RU" dirty="0" smtClean="0"/>
          </a:p>
          <a:p>
            <a:endParaRPr lang="ru-RU" dirty="0"/>
          </a:p>
        </p:txBody>
      </p:sp>
      <p:pic>
        <p:nvPicPr>
          <p:cNvPr id="1026" name="Picture 2" descr="D:\Мои документы\Заступник\МО поч.класи\нова ред\МАЛЮНКИ - КАРТКИ\загруженное.jpg"/>
          <p:cNvPicPr>
            <a:picLocks noChangeAspect="1" noChangeArrowheads="1"/>
          </p:cNvPicPr>
          <p:nvPr/>
        </p:nvPicPr>
        <p:blipFill>
          <a:blip r:embed="rId2"/>
          <a:srcRect/>
          <a:stretch>
            <a:fillRect/>
          </a:stretch>
        </p:blipFill>
        <p:spPr bwMode="auto">
          <a:xfrm>
            <a:off x="6934200" y="4791075"/>
            <a:ext cx="2209800" cy="20669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childTnLst>
                          </p:cTn>
                        </p:par>
                        <p:par>
                          <p:cTn id="15" fill="hold">
                            <p:stCondLst>
                              <p:cond delay="500"/>
                            </p:stCondLst>
                            <p:childTnLst>
                              <p:par>
                                <p:cTn id="16" presetID="25"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3">
                                            <p:txEl>
                                              <p:pRg st="0" end="0"/>
                                            </p:txEl>
                                          </p:spTgt>
                                        </p:tgtEl>
                                      </p:cBhvr>
                                    </p:animEffect>
                                  </p:childTnLst>
                                </p:cTn>
                              </p:par>
                            </p:childTnLst>
                          </p:cTn>
                        </p:par>
                        <p:par>
                          <p:cTn id="26" fill="hold">
                            <p:stCondLst>
                              <p:cond delay="1000"/>
                            </p:stCondLst>
                            <p:childTnLst>
                              <p:par>
                                <p:cTn id="27" presetID="25" presetClass="entr" presetSubtype="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25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25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250" accel="50000" fill="hold">
                                          <p:stCondLst>
                                            <p:cond delay="25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25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25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250" accel="50000" fill="hold">
                                          <p:stCondLst>
                                            <p:cond delay="25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500" decel="50000">
                                          <p:stCondLst>
                                            <p:cond delay="0"/>
                                          </p:stCondLst>
                                        </p:cTn>
                                        <p:tgtEl>
                                          <p:spTgt spid="3">
                                            <p:txEl>
                                              <p:pRg st="1" end="1"/>
                                            </p:txEl>
                                          </p:spTgt>
                                        </p:tgtEl>
                                      </p:cBhvr>
                                    </p:animEffect>
                                  </p:childTnLst>
                                </p:cTn>
                              </p:par>
                              <p:par>
                                <p:cTn id="37" presetID="2" presetClass="entr" presetSubtype="4"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additive="base">
                                        <p:cTn id="39" dur="500" fill="hold"/>
                                        <p:tgtEl>
                                          <p:spTgt spid="1026"/>
                                        </p:tgtEl>
                                        <p:attrNameLst>
                                          <p:attrName>ppt_x</p:attrName>
                                        </p:attrNameLst>
                                      </p:cBhvr>
                                      <p:tavLst>
                                        <p:tav tm="0">
                                          <p:val>
                                            <p:strVal val="#ppt_x"/>
                                          </p:val>
                                        </p:tav>
                                        <p:tav tm="100000">
                                          <p:val>
                                            <p:strVal val="#ppt_x"/>
                                          </p:val>
                                        </p:tav>
                                      </p:tavLst>
                                    </p:anim>
                                    <p:anim calcmode="lin" valueType="num">
                                      <p:cBhvr additive="base">
                                        <p:cTn id="4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76400"/>
            <a:ext cx="8229600" cy="3581400"/>
          </a:xfrm>
        </p:spPr>
        <p:txBody>
          <a:bodyPr/>
          <a:lstStyle/>
          <a:p>
            <a:r>
              <a:rPr lang="ru-RU" dirty="0" smtClean="0">
                <a:solidFill>
                  <a:srgbClr val="FF0066"/>
                </a:solidFill>
              </a:rPr>
              <a:t>ВПРАВА ПО КОЛУ «</a:t>
            </a:r>
            <a:r>
              <a:rPr lang="ru-RU" dirty="0" err="1" smtClean="0">
                <a:solidFill>
                  <a:srgbClr val="FF0066"/>
                </a:solidFill>
              </a:rPr>
              <a:t>Навіщо</a:t>
            </a:r>
            <a:r>
              <a:rPr lang="ru-RU" dirty="0" smtClean="0">
                <a:solidFill>
                  <a:srgbClr val="FF0066"/>
                </a:solidFill>
              </a:rPr>
              <a:t> я </a:t>
            </a:r>
            <a:r>
              <a:rPr lang="ru-RU" dirty="0" err="1" smtClean="0">
                <a:solidFill>
                  <a:srgbClr val="FF0066"/>
                </a:solidFill>
              </a:rPr>
              <a:t>прийшов</a:t>
            </a:r>
            <a:r>
              <a:rPr lang="ru-RU" dirty="0" smtClean="0">
                <a:solidFill>
                  <a:srgbClr val="FF0066"/>
                </a:solidFill>
              </a:rPr>
              <a:t> </a:t>
            </a:r>
            <a:r>
              <a:rPr lang="ru-RU" dirty="0" err="1" smtClean="0">
                <a:solidFill>
                  <a:srgbClr val="FF0066"/>
                </a:solidFill>
              </a:rPr>
              <a:t>працювати</a:t>
            </a:r>
            <a:r>
              <a:rPr lang="ru-RU" dirty="0" smtClean="0">
                <a:solidFill>
                  <a:srgbClr val="FF0066"/>
                </a:solidFill>
              </a:rPr>
              <a:t> до </a:t>
            </a:r>
            <a:r>
              <a:rPr lang="ru-RU" dirty="0" err="1" smtClean="0">
                <a:solidFill>
                  <a:srgbClr val="FF0066"/>
                </a:solidFill>
              </a:rPr>
              <a:t>школи</a:t>
            </a:r>
            <a:r>
              <a:rPr lang="ru-RU" dirty="0" smtClean="0">
                <a:solidFill>
                  <a:srgbClr val="FF0066"/>
                </a:solidFill>
              </a:rPr>
              <a:t>?»</a:t>
            </a:r>
            <a:endParaRPr lang="ru-RU" dirty="0">
              <a:solidFill>
                <a:srgbClr val="FF0066"/>
              </a:solidFill>
            </a:endParaRPr>
          </a:p>
        </p:txBody>
      </p:sp>
      <p:pic>
        <p:nvPicPr>
          <p:cNvPr id="3074" name="Picture 2" descr="D:\МОЇ ДОКУМЕНТИ\на допомогу практичному психологу\доповіді\МАЛЮНКИ - КАРТКИ\загруженное (2).jpg"/>
          <p:cNvPicPr>
            <a:picLocks noChangeAspect="1" noChangeArrowheads="1"/>
          </p:cNvPicPr>
          <p:nvPr/>
        </p:nvPicPr>
        <p:blipFill>
          <a:blip r:embed="rId2"/>
          <a:srcRect/>
          <a:stretch>
            <a:fillRect/>
          </a:stretch>
        </p:blipFill>
        <p:spPr bwMode="auto">
          <a:xfrm>
            <a:off x="0" y="0"/>
            <a:ext cx="1924050" cy="2381250"/>
          </a:xfrm>
          <a:prstGeom prst="rect">
            <a:avLst/>
          </a:prstGeom>
          <a:noFill/>
        </p:spPr>
      </p:pic>
      <p:pic>
        <p:nvPicPr>
          <p:cNvPr id="3075" name="Picture 3" descr="D:\МОЇ ДОКУМЕНТИ\на допомогу практичному психологу\доповіді\МАЛЮНКИ - КАРТКИ\images (22).jpg"/>
          <p:cNvPicPr>
            <a:picLocks noChangeAspect="1" noChangeArrowheads="1"/>
          </p:cNvPicPr>
          <p:nvPr/>
        </p:nvPicPr>
        <p:blipFill>
          <a:blip r:embed="rId3"/>
          <a:srcRect/>
          <a:stretch>
            <a:fillRect/>
          </a:stretch>
        </p:blipFill>
        <p:spPr bwMode="auto">
          <a:xfrm>
            <a:off x="3352800" y="4648200"/>
            <a:ext cx="2362200" cy="1933575"/>
          </a:xfrm>
          <a:prstGeom prst="rect">
            <a:avLst/>
          </a:prstGeom>
          <a:noFill/>
        </p:spPr>
      </p:pic>
      <p:pic>
        <p:nvPicPr>
          <p:cNvPr id="3076" name="Picture 4" descr="D:\МОЇ ДОКУМЕНТИ\на допомогу практичному психологу\доповіді\МАЛЮНКИ - КАРТКИ\images (29).jpg"/>
          <p:cNvPicPr>
            <a:picLocks noChangeAspect="1" noChangeArrowheads="1"/>
          </p:cNvPicPr>
          <p:nvPr/>
        </p:nvPicPr>
        <p:blipFill>
          <a:blip r:embed="rId4"/>
          <a:srcRect/>
          <a:stretch>
            <a:fillRect/>
          </a:stretch>
        </p:blipFill>
        <p:spPr bwMode="auto">
          <a:xfrm rot="415032">
            <a:off x="6096000" y="457200"/>
            <a:ext cx="2286000" cy="1571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11500"/>
                            </p:stCondLst>
                            <p:childTnLst>
                              <p:par>
                                <p:cTn id="11" presetID="2" presetClass="entr" presetSubtype="4"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1000" fill="hold"/>
                                        <p:tgtEl>
                                          <p:spTgt spid="3075"/>
                                        </p:tgtEl>
                                        <p:attrNameLst>
                                          <p:attrName>ppt_x</p:attrName>
                                        </p:attrNameLst>
                                      </p:cBhvr>
                                      <p:tavLst>
                                        <p:tav tm="0">
                                          <p:val>
                                            <p:strVal val="#ppt_x"/>
                                          </p:val>
                                        </p:tav>
                                        <p:tav tm="100000">
                                          <p:val>
                                            <p:strVal val="#ppt_x"/>
                                          </p:val>
                                        </p:tav>
                                      </p:tavLst>
                                    </p:anim>
                                    <p:anim calcmode="lin" valueType="num">
                                      <p:cBhvr additive="base">
                                        <p:cTn id="14" dur="1000" fill="hold"/>
                                        <p:tgtEl>
                                          <p:spTgt spid="3075"/>
                                        </p:tgtEl>
                                        <p:attrNameLst>
                                          <p:attrName>ppt_y</p:attrName>
                                        </p:attrNameLst>
                                      </p:cBhvr>
                                      <p:tavLst>
                                        <p:tav tm="0">
                                          <p:val>
                                            <p:strVal val="1+#ppt_h/2"/>
                                          </p:val>
                                        </p:tav>
                                        <p:tav tm="100000">
                                          <p:val>
                                            <p:strVal val="#ppt_y"/>
                                          </p:val>
                                        </p:tav>
                                      </p:tavLst>
                                    </p:anim>
                                  </p:childTnLst>
                                </p:cTn>
                              </p:par>
                            </p:childTnLst>
                          </p:cTn>
                        </p:par>
                        <p:par>
                          <p:cTn id="15" fill="hold">
                            <p:stCondLst>
                              <p:cond delay="12500"/>
                            </p:stCondLst>
                            <p:childTnLst>
                              <p:par>
                                <p:cTn id="16" presetID="2" presetClass="entr" presetSubtype="6"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additive="base">
                                        <p:cTn id="18" dur="1000" fill="hold"/>
                                        <p:tgtEl>
                                          <p:spTgt spid="3076"/>
                                        </p:tgtEl>
                                        <p:attrNameLst>
                                          <p:attrName>ppt_x</p:attrName>
                                        </p:attrNameLst>
                                      </p:cBhvr>
                                      <p:tavLst>
                                        <p:tav tm="0">
                                          <p:val>
                                            <p:strVal val="1+#ppt_w/2"/>
                                          </p:val>
                                        </p:tav>
                                        <p:tav tm="100000">
                                          <p:val>
                                            <p:strVal val="#ppt_x"/>
                                          </p:val>
                                        </p:tav>
                                      </p:tavLst>
                                    </p:anim>
                                    <p:anim calcmode="lin" valueType="num">
                                      <p:cBhvr additive="base">
                                        <p:cTn id="19" dur="1000" fill="hold"/>
                                        <p:tgtEl>
                                          <p:spTgt spid="3076"/>
                                        </p:tgtEl>
                                        <p:attrNameLst>
                                          <p:attrName>ppt_y</p:attrName>
                                        </p:attrNameLst>
                                      </p:cBhvr>
                                      <p:tavLst>
                                        <p:tav tm="0">
                                          <p:val>
                                            <p:strVal val="1+#ppt_h/2"/>
                                          </p:val>
                                        </p:tav>
                                        <p:tav tm="100000">
                                          <p:val>
                                            <p:strVal val="#ppt_y"/>
                                          </p:val>
                                        </p:tav>
                                      </p:tavLst>
                                    </p:anim>
                                  </p:childTnLst>
                                </p:cTn>
                              </p:par>
                            </p:childTnLst>
                          </p:cTn>
                        </p:par>
                        <p:par>
                          <p:cTn id="20" fill="hold">
                            <p:stCondLst>
                              <p:cond delay="13500"/>
                            </p:stCondLst>
                            <p:childTnLst>
                              <p:par>
                                <p:cTn id="21" presetID="2" presetClass="entr" presetSubtype="12"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1000" fill="hold"/>
                                        <p:tgtEl>
                                          <p:spTgt spid="3074"/>
                                        </p:tgtEl>
                                        <p:attrNameLst>
                                          <p:attrName>ppt_x</p:attrName>
                                        </p:attrNameLst>
                                      </p:cBhvr>
                                      <p:tavLst>
                                        <p:tav tm="0">
                                          <p:val>
                                            <p:strVal val="0-#ppt_w/2"/>
                                          </p:val>
                                        </p:tav>
                                        <p:tav tm="100000">
                                          <p:val>
                                            <p:strVal val="#ppt_x"/>
                                          </p:val>
                                        </p:tav>
                                      </p:tavLst>
                                    </p:anim>
                                    <p:anim calcmode="lin" valueType="num">
                                      <p:cBhvr additive="base">
                                        <p:cTn id="24"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3913187"/>
          </a:xfrm>
        </p:spPr>
        <p:txBody>
          <a:bodyPr/>
          <a:lstStyle/>
          <a:p>
            <a:r>
              <a:rPr lang="ru-RU" dirty="0" smtClean="0">
                <a:solidFill>
                  <a:srgbClr val="FF0066"/>
                </a:solidFill>
              </a:rPr>
              <a:t>МОЗКОВИЙ ШТУРМ  «</a:t>
            </a:r>
            <a:r>
              <a:rPr lang="ru-RU" dirty="0" err="1" smtClean="0">
                <a:solidFill>
                  <a:srgbClr val="FF0066"/>
                </a:solidFill>
              </a:rPr>
              <a:t>Якими</a:t>
            </a:r>
            <a:r>
              <a:rPr lang="ru-RU" dirty="0" smtClean="0">
                <a:solidFill>
                  <a:srgbClr val="FF0066"/>
                </a:solidFill>
              </a:rPr>
              <a:t> рисами </a:t>
            </a:r>
            <a:r>
              <a:rPr lang="ru-RU" dirty="0" err="1" smtClean="0">
                <a:solidFill>
                  <a:srgbClr val="FF0066"/>
                </a:solidFill>
              </a:rPr>
              <a:t>має</a:t>
            </a:r>
            <a:r>
              <a:rPr lang="ru-RU" dirty="0" smtClean="0">
                <a:solidFill>
                  <a:srgbClr val="FF0066"/>
                </a:solidFill>
              </a:rPr>
              <a:t> бути </a:t>
            </a:r>
            <a:r>
              <a:rPr lang="ru-RU" dirty="0" err="1" smtClean="0">
                <a:solidFill>
                  <a:srgbClr val="FF0066"/>
                </a:solidFill>
              </a:rPr>
              <a:t>наділена</a:t>
            </a:r>
            <a:r>
              <a:rPr lang="ru-RU" dirty="0" smtClean="0">
                <a:solidFill>
                  <a:srgbClr val="FF0066"/>
                </a:solidFill>
              </a:rPr>
              <a:t> </a:t>
            </a:r>
            <a:r>
              <a:rPr lang="ru-RU" dirty="0" err="1" smtClean="0">
                <a:solidFill>
                  <a:srgbClr val="FF0066"/>
                </a:solidFill>
              </a:rPr>
              <a:t>людина</a:t>
            </a:r>
            <a:r>
              <a:rPr lang="ru-RU" dirty="0" smtClean="0">
                <a:solidFill>
                  <a:srgbClr val="FF0066"/>
                </a:solidFill>
              </a:rPr>
              <a:t>, </a:t>
            </a:r>
            <a:r>
              <a:rPr lang="ru-RU" dirty="0" err="1" smtClean="0">
                <a:solidFill>
                  <a:srgbClr val="FF0066"/>
                </a:solidFill>
              </a:rPr>
              <a:t>котра</a:t>
            </a:r>
            <a:r>
              <a:rPr lang="ru-RU" dirty="0" smtClean="0">
                <a:solidFill>
                  <a:srgbClr val="FF0066"/>
                </a:solidFill>
              </a:rPr>
              <a:t> </a:t>
            </a:r>
            <a:r>
              <a:rPr lang="ru-RU" dirty="0" err="1" smtClean="0">
                <a:solidFill>
                  <a:srgbClr val="FF0066"/>
                </a:solidFill>
              </a:rPr>
              <a:t>працює</a:t>
            </a:r>
            <a:r>
              <a:rPr lang="ru-RU" dirty="0" smtClean="0">
                <a:solidFill>
                  <a:srgbClr val="FF0066"/>
                </a:solidFill>
              </a:rPr>
              <a:t> </a:t>
            </a:r>
            <a:r>
              <a:rPr lang="ru-RU" dirty="0" err="1" smtClean="0">
                <a:solidFill>
                  <a:srgbClr val="FF0066"/>
                </a:solidFill>
              </a:rPr>
              <a:t>з</a:t>
            </a:r>
            <a:r>
              <a:rPr lang="ru-RU" dirty="0" smtClean="0">
                <a:solidFill>
                  <a:srgbClr val="FF0066"/>
                </a:solidFill>
              </a:rPr>
              <a:t> </a:t>
            </a:r>
            <a:r>
              <a:rPr lang="ru-RU" dirty="0" err="1" smtClean="0">
                <a:solidFill>
                  <a:srgbClr val="FF0066"/>
                </a:solidFill>
              </a:rPr>
              <a:t>обдарованими</a:t>
            </a:r>
            <a:r>
              <a:rPr lang="ru-RU" dirty="0" smtClean="0">
                <a:solidFill>
                  <a:srgbClr val="FF0066"/>
                </a:solidFill>
              </a:rPr>
              <a:t> </a:t>
            </a:r>
            <a:r>
              <a:rPr lang="ru-RU" dirty="0" err="1" smtClean="0">
                <a:solidFill>
                  <a:srgbClr val="FF0066"/>
                </a:solidFill>
              </a:rPr>
              <a:t>дітьми</a:t>
            </a:r>
            <a:r>
              <a:rPr lang="ru-RU" dirty="0" smtClean="0">
                <a:solidFill>
                  <a:srgbClr val="FF0066"/>
                </a:solidFill>
              </a:rPr>
              <a:t>»</a:t>
            </a:r>
            <a:endParaRPr lang="ru-RU" dirty="0">
              <a:solidFill>
                <a:srgbClr val="FF0066"/>
              </a:solidFill>
            </a:endParaRPr>
          </a:p>
        </p:txBody>
      </p:sp>
      <p:pic>
        <p:nvPicPr>
          <p:cNvPr id="18435" name="Picture 3"/>
          <p:cNvPicPr>
            <a:picLocks noChangeAspect="1" noChangeArrowheads="1"/>
          </p:cNvPicPr>
          <p:nvPr/>
        </p:nvPicPr>
        <p:blipFill>
          <a:blip r:embed="rId2"/>
          <a:srcRect/>
          <a:stretch>
            <a:fillRect/>
          </a:stretch>
        </p:blipFill>
        <p:spPr bwMode="auto">
          <a:xfrm>
            <a:off x="7010400" y="4648200"/>
            <a:ext cx="1824037" cy="1791171"/>
          </a:xfrm>
          <a:prstGeom prst="rect">
            <a:avLst/>
          </a:prstGeom>
          <a:noFill/>
          <a:ln w="9525">
            <a:noFill/>
            <a:miter lim="800000"/>
            <a:headEnd/>
            <a:tailEnd/>
          </a:ln>
          <a:effectLst/>
        </p:spPr>
      </p:pic>
      <p:pic>
        <p:nvPicPr>
          <p:cNvPr id="5" name="Picture 5" descr="i?id=254788938-16-72&amp;n=21"/>
          <p:cNvPicPr>
            <a:picLocks noChangeAspect="1" noChangeArrowheads="1"/>
          </p:cNvPicPr>
          <p:nvPr/>
        </p:nvPicPr>
        <p:blipFill>
          <a:blip r:embed="rId3"/>
          <a:srcRect/>
          <a:stretch>
            <a:fillRect/>
          </a:stretch>
        </p:blipFill>
        <p:spPr bwMode="auto">
          <a:xfrm>
            <a:off x="304800" y="4800600"/>
            <a:ext cx="2819400" cy="18720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3160"/>
                            </p:stCondLst>
                            <p:childTnLst>
                              <p:par>
                                <p:cTn id="11" presetID="2" presetClass="entr" presetSubtype="1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4160"/>
                            </p:stCondLst>
                            <p:childTnLst>
                              <p:par>
                                <p:cTn id="16" presetID="2" presetClass="entr" presetSubtype="6" fill="hold" nodeType="afterEffect">
                                  <p:stCondLst>
                                    <p:cond delay="0"/>
                                  </p:stCondLst>
                                  <p:childTnLst>
                                    <p:set>
                                      <p:cBhvr>
                                        <p:cTn id="17" dur="1" fill="hold">
                                          <p:stCondLst>
                                            <p:cond delay="0"/>
                                          </p:stCondLst>
                                        </p:cTn>
                                        <p:tgtEl>
                                          <p:spTgt spid="18435"/>
                                        </p:tgtEl>
                                        <p:attrNameLst>
                                          <p:attrName>style.visibility</p:attrName>
                                        </p:attrNameLst>
                                      </p:cBhvr>
                                      <p:to>
                                        <p:strVal val="visible"/>
                                      </p:to>
                                    </p:set>
                                    <p:anim calcmode="lin" valueType="num">
                                      <p:cBhvr additive="base">
                                        <p:cTn id="18" dur="1000" fill="hold"/>
                                        <p:tgtEl>
                                          <p:spTgt spid="18435"/>
                                        </p:tgtEl>
                                        <p:attrNameLst>
                                          <p:attrName>ppt_x</p:attrName>
                                        </p:attrNameLst>
                                      </p:cBhvr>
                                      <p:tavLst>
                                        <p:tav tm="0">
                                          <p:val>
                                            <p:strVal val="1+#ppt_w/2"/>
                                          </p:val>
                                        </p:tav>
                                        <p:tav tm="100000">
                                          <p:val>
                                            <p:strVal val="#ppt_x"/>
                                          </p:val>
                                        </p:tav>
                                      </p:tavLst>
                                    </p:anim>
                                    <p:anim calcmode="lin" valueType="num">
                                      <p:cBhvr additive="base">
                                        <p:cTn id="19" dur="10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66"/>
                </a:solidFill>
              </a:rPr>
              <a:t>ВАРАВА «Синтез думок» </a:t>
            </a:r>
            <a:r>
              <a:rPr lang="ru-RU" dirty="0" err="1" smtClean="0">
                <a:solidFill>
                  <a:srgbClr val="FF0066"/>
                </a:solidFill>
              </a:rPr>
              <a:t>і</a:t>
            </a:r>
            <a:r>
              <a:rPr lang="ru-RU" dirty="0" smtClean="0">
                <a:solidFill>
                  <a:srgbClr val="FF0066"/>
                </a:solidFill>
              </a:rPr>
              <a:t> «Дерево </a:t>
            </a:r>
            <a:r>
              <a:rPr lang="ru-RU" dirty="0" err="1" smtClean="0">
                <a:solidFill>
                  <a:srgbClr val="FF0066"/>
                </a:solidFill>
              </a:rPr>
              <a:t>рішень</a:t>
            </a:r>
            <a:r>
              <a:rPr lang="ru-RU" dirty="0" smtClean="0">
                <a:solidFill>
                  <a:srgbClr val="FF0066"/>
                </a:solidFill>
              </a:rPr>
              <a:t>»</a:t>
            </a:r>
            <a:endParaRPr lang="ru-RU" dirty="0">
              <a:solidFill>
                <a:srgbClr val="FF0066"/>
              </a:solidFill>
            </a:endParaRPr>
          </a:p>
        </p:txBody>
      </p:sp>
      <p:sp>
        <p:nvSpPr>
          <p:cNvPr id="4" name="Содержимое 3"/>
          <p:cNvSpPr>
            <a:spLocks noGrp="1"/>
          </p:cNvSpPr>
          <p:nvPr>
            <p:ph idx="1"/>
          </p:nvPr>
        </p:nvSpPr>
        <p:spPr/>
        <p:txBody>
          <a:bodyPr/>
          <a:lstStyle/>
          <a:p>
            <a:pPr>
              <a:buNone/>
            </a:pPr>
            <a:r>
              <a:rPr lang="ru-RU" dirty="0" smtClean="0"/>
              <a:t>		</a:t>
            </a:r>
          </a:p>
          <a:p>
            <a:pPr>
              <a:buNone/>
            </a:pPr>
            <a:r>
              <a:rPr lang="ru-RU" dirty="0"/>
              <a:t>	</a:t>
            </a:r>
            <a:r>
              <a:rPr lang="ru-RU" dirty="0" smtClean="0"/>
              <a:t>	</a:t>
            </a:r>
            <a:r>
              <a:rPr lang="ru-RU" dirty="0" err="1" smtClean="0">
                <a:solidFill>
                  <a:srgbClr val="FFC000"/>
                </a:solidFill>
              </a:rPr>
              <a:t>Запишіть</a:t>
            </a:r>
            <a:r>
              <a:rPr lang="ru-RU" dirty="0" smtClean="0">
                <a:solidFill>
                  <a:srgbClr val="FFC000"/>
                </a:solidFill>
              </a:rPr>
              <a:t> три </a:t>
            </a:r>
            <a:r>
              <a:rPr lang="ru-RU" dirty="0" err="1">
                <a:solidFill>
                  <a:srgbClr val="FFC000"/>
                </a:solidFill>
              </a:rPr>
              <a:t>фактори</a:t>
            </a:r>
            <a:r>
              <a:rPr lang="ru-RU" dirty="0">
                <a:solidFill>
                  <a:srgbClr val="FFC000"/>
                </a:solidFill>
              </a:rPr>
              <a:t>, </a:t>
            </a:r>
            <a:r>
              <a:rPr lang="ru-RU" dirty="0" err="1">
                <a:solidFill>
                  <a:srgbClr val="FFC000"/>
                </a:solidFill>
              </a:rPr>
              <a:t>які</a:t>
            </a:r>
            <a:r>
              <a:rPr lang="ru-RU" dirty="0">
                <a:solidFill>
                  <a:srgbClr val="FFC000"/>
                </a:solidFill>
              </a:rPr>
              <a:t>:</a:t>
            </a:r>
          </a:p>
          <a:p>
            <a:pPr lvl="0"/>
            <a:r>
              <a:rPr lang="ru-RU" dirty="0" err="1"/>
              <a:t>Допомагають</a:t>
            </a:r>
            <a:r>
              <a:rPr lang="ru-RU" dirty="0"/>
              <a:t> у </a:t>
            </a:r>
            <a:r>
              <a:rPr lang="ru-RU" dirty="0" err="1"/>
              <a:t>процесі</a:t>
            </a:r>
            <a:r>
              <a:rPr lang="ru-RU" dirty="0"/>
              <a:t> </a:t>
            </a:r>
            <a:r>
              <a:rPr lang="ru-RU" dirty="0" err="1"/>
              <a:t>творчості</a:t>
            </a:r>
            <a:r>
              <a:rPr lang="ru-RU" dirty="0"/>
              <a:t>;</a:t>
            </a:r>
          </a:p>
          <a:p>
            <a:pPr lvl="0"/>
            <a:r>
              <a:rPr lang="ru-RU" dirty="0" err="1"/>
              <a:t>Перешкоджають</a:t>
            </a:r>
            <a:r>
              <a:rPr lang="ru-RU" dirty="0"/>
              <a:t> у </a:t>
            </a:r>
            <a:r>
              <a:rPr lang="ru-RU" dirty="0" err="1"/>
              <a:t>процесі</a:t>
            </a:r>
            <a:r>
              <a:rPr lang="ru-RU" dirty="0"/>
              <a:t> </a:t>
            </a:r>
            <a:r>
              <a:rPr lang="ru-RU" dirty="0" err="1"/>
              <a:t>творчості</a:t>
            </a:r>
            <a:r>
              <a:rPr lang="ru-RU" dirty="0"/>
              <a:t>.</a:t>
            </a:r>
          </a:p>
          <a:p>
            <a:endParaRPr lang="ru-RU" dirty="0"/>
          </a:p>
        </p:txBody>
      </p:sp>
      <p:pic>
        <p:nvPicPr>
          <p:cNvPr id="19458" name="Picture 2"/>
          <p:cNvPicPr>
            <a:picLocks noChangeAspect="1" noChangeArrowheads="1"/>
          </p:cNvPicPr>
          <p:nvPr/>
        </p:nvPicPr>
        <p:blipFill>
          <a:blip r:embed="rId2"/>
          <a:srcRect/>
          <a:stretch>
            <a:fillRect/>
          </a:stretch>
        </p:blipFill>
        <p:spPr bwMode="auto">
          <a:xfrm>
            <a:off x="6477000" y="4267200"/>
            <a:ext cx="2372802" cy="2293044"/>
          </a:xfrm>
          <a:prstGeom prst="rect">
            <a:avLst/>
          </a:prstGeom>
          <a:noFill/>
          <a:ln w="9525">
            <a:noFill/>
            <a:miter lim="800000"/>
            <a:headEnd/>
            <a:tailEnd/>
          </a:ln>
          <a:effectLst/>
        </p:spPr>
      </p:pic>
      <p:pic>
        <p:nvPicPr>
          <p:cNvPr id="1026" name="Picture 2" descr="D:\Мои документы\Заступник\МО поч.класи\нова ред\МАЛЮНКИ - КАРТКИ\ін.нав - діти\images-9.jpg"/>
          <p:cNvPicPr>
            <a:picLocks noChangeAspect="1" noChangeArrowheads="1"/>
          </p:cNvPicPr>
          <p:nvPr/>
        </p:nvPicPr>
        <p:blipFill>
          <a:blip r:embed="rId3"/>
          <a:srcRect/>
          <a:stretch>
            <a:fillRect/>
          </a:stretch>
        </p:blipFill>
        <p:spPr bwMode="auto">
          <a:xfrm>
            <a:off x="304800" y="4800600"/>
            <a:ext cx="2695575" cy="17834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400"/>
                            </p:stCondLst>
                            <p:childTnLst>
                              <p:par>
                                <p:cTn id="11" presetID="26"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290">
                                          <p:stCondLst>
                                            <p:cond delay="0"/>
                                          </p:stCondLst>
                                        </p:cTn>
                                        <p:tgtEl>
                                          <p:spTgt spid="4">
                                            <p:txEl>
                                              <p:pRg st="0" end="0"/>
                                            </p:txEl>
                                          </p:spTgt>
                                        </p:tgtEl>
                                      </p:cBhvr>
                                    </p:animEffect>
                                    <p:anim calcmode="lin" valueType="num">
                                      <p:cBhvr>
                                        <p:cTn id="14" dur="911"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4">
                                            <p:txEl>
                                              <p:pRg st="0" end="0"/>
                                            </p:txEl>
                                          </p:spTgt>
                                        </p:tgtEl>
                                        <p:attrNameLst>
                                          <p:attrName>ppt_y</p:attrName>
                                        </p:attrNameLst>
                                      </p:cBhvr>
                                      <p:tavLst>
                                        <p:tav tm="0" fmla="#ppt_y-sin(pi*$)/81">
                                          <p:val>
                                            <p:fltVal val="0"/>
                                          </p:val>
                                        </p:tav>
                                        <p:tav tm="100000">
                                          <p:val>
                                            <p:fltVal val="1"/>
                                          </p:val>
                                        </p:tav>
                                      </p:tavLst>
                                    </p:anim>
                                    <p:animScale>
                                      <p:cBhvr>
                                        <p:cTn id="19" dur="13">
                                          <p:stCondLst>
                                            <p:cond delay="325"/>
                                          </p:stCondLst>
                                        </p:cTn>
                                        <p:tgtEl>
                                          <p:spTgt spid="4">
                                            <p:txEl>
                                              <p:pRg st="0" end="0"/>
                                            </p:txEl>
                                          </p:spTgt>
                                        </p:tgtEl>
                                      </p:cBhvr>
                                      <p:to x="100000" y="60000"/>
                                    </p:animScale>
                                    <p:animScale>
                                      <p:cBhvr>
                                        <p:cTn id="20" dur="83" decel="50000">
                                          <p:stCondLst>
                                            <p:cond delay="338"/>
                                          </p:stCondLst>
                                        </p:cTn>
                                        <p:tgtEl>
                                          <p:spTgt spid="4">
                                            <p:txEl>
                                              <p:pRg st="0" end="0"/>
                                            </p:txEl>
                                          </p:spTgt>
                                        </p:tgtEl>
                                      </p:cBhvr>
                                      <p:to x="100000" y="100000"/>
                                    </p:animScale>
                                    <p:animScale>
                                      <p:cBhvr>
                                        <p:cTn id="21" dur="13">
                                          <p:stCondLst>
                                            <p:cond delay="656"/>
                                          </p:stCondLst>
                                        </p:cTn>
                                        <p:tgtEl>
                                          <p:spTgt spid="4">
                                            <p:txEl>
                                              <p:pRg st="0" end="0"/>
                                            </p:txEl>
                                          </p:spTgt>
                                        </p:tgtEl>
                                      </p:cBhvr>
                                      <p:to x="100000" y="80000"/>
                                    </p:animScale>
                                    <p:animScale>
                                      <p:cBhvr>
                                        <p:cTn id="22" dur="83" decel="50000">
                                          <p:stCondLst>
                                            <p:cond delay="669"/>
                                          </p:stCondLst>
                                        </p:cTn>
                                        <p:tgtEl>
                                          <p:spTgt spid="4">
                                            <p:txEl>
                                              <p:pRg st="0" end="0"/>
                                            </p:txEl>
                                          </p:spTgt>
                                        </p:tgtEl>
                                      </p:cBhvr>
                                      <p:to x="100000" y="100000"/>
                                    </p:animScale>
                                    <p:animScale>
                                      <p:cBhvr>
                                        <p:cTn id="23" dur="13">
                                          <p:stCondLst>
                                            <p:cond delay="821"/>
                                          </p:stCondLst>
                                        </p:cTn>
                                        <p:tgtEl>
                                          <p:spTgt spid="4">
                                            <p:txEl>
                                              <p:pRg st="0" end="0"/>
                                            </p:txEl>
                                          </p:spTgt>
                                        </p:tgtEl>
                                      </p:cBhvr>
                                      <p:to x="100000" y="90000"/>
                                    </p:animScale>
                                    <p:animScale>
                                      <p:cBhvr>
                                        <p:cTn id="24" dur="83" decel="50000">
                                          <p:stCondLst>
                                            <p:cond delay="834"/>
                                          </p:stCondLst>
                                        </p:cTn>
                                        <p:tgtEl>
                                          <p:spTgt spid="4">
                                            <p:txEl>
                                              <p:pRg st="0" end="0"/>
                                            </p:txEl>
                                          </p:spTgt>
                                        </p:tgtEl>
                                      </p:cBhvr>
                                      <p:to x="100000" y="100000"/>
                                    </p:animScale>
                                    <p:animScale>
                                      <p:cBhvr>
                                        <p:cTn id="25" dur="13">
                                          <p:stCondLst>
                                            <p:cond delay="904"/>
                                          </p:stCondLst>
                                        </p:cTn>
                                        <p:tgtEl>
                                          <p:spTgt spid="4">
                                            <p:txEl>
                                              <p:pRg st="0" end="0"/>
                                            </p:txEl>
                                          </p:spTgt>
                                        </p:tgtEl>
                                      </p:cBhvr>
                                      <p:to x="100000" y="95000"/>
                                    </p:animScale>
                                    <p:animScale>
                                      <p:cBhvr>
                                        <p:cTn id="26" dur="83" decel="50000">
                                          <p:stCondLst>
                                            <p:cond delay="917"/>
                                          </p:stCondLst>
                                        </p:cTn>
                                        <p:tgtEl>
                                          <p:spTgt spid="4">
                                            <p:txEl>
                                              <p:pRg st="0" end="0"/>
                                            </p:txEl>
                                          </p:spTgt>
                                        </p:tgtEl>
                                      </p:cBhvr>
                                      <p:to x="100000" y="100000"/>
                                    </p:animScale>
                                  </p:childTnLst>
                                </p:cTn>
                              </p:par>
                            </p:childTnLst>
                          </p:cTn>
                        </p:par>
                        <p:par>
                          <p:cTn id="27" fill="hold">
                            <p:stCondLst>
                              <p:cond delay="2400"/>
                            </p:stCondLst>
                            <p:childTnLst>
                              <p:par>
                                <p:cTn id="28" presetID="26" presetClass="entr" presetSubtype="0"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290">
                                          <p:stCondLst>
                                            <p:cond delay="0"/>
                                          </p:stCondLst>
                                        </p:cTn>
                                        <p:tgtEl>
                                          <p:spTgt spid="4">
                                            <p:txEl>
                                              <p:pRg st="1" end="1"/>
                                            </p:txEl>
                                          </p:spTgt>
                                        </p:tgtEl>
                                      </p:cBhvr>
                                    </p:animEffect>
                                    <p:anim calcmode="lin" valueType="num">
                                      <p:cBhvr>
                                        <p:cTn id="31" dur="911"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13">
                                          <p:stCondLst>
                                            <p:cond delay="325"/>
                                          </p:stCondLst>
                                        </p:cTn>
                                        <p:tgtEl>
                                          <p:spTgt spid="4">
                                            <p:txEl>
                                              <p:pRg st="1" end="1"/>
                                            </p:txEl>
                                          </p:spTgt>
                                        </p:tgtEl>
                                      </p:cBhvr>
                                      <p:to x="100000" y="60000"/>
                                    </p:animScale>
                                    <p:animScale>
                                      <p:cBhvr>
                                        <p:cTn id="37" dur="83" decel="50000">
                                          <p:stCondLst>
                                            <p:cond delay="338"/>
                                          </p:stCondLst>
                                        </p:cTn>
                                        <p:tgtEl>
                                          <p:spTgt spid="4">
                                            <p:txEl>
                                              <p:pRg st="1" end="1"/>
                                            </p:txEl>
                                          </p:spTgt>
                                        </p:tgtEl>
                                      </p:cBhvr>
                                      <p:to x="100000" y="100000"/>
                                    </p:animScale>
                                    <p:animScale>
                                      <p:cBhvr>
                                        <p:cTn id="38" dur="13">
                                          <p:stCondLst>
                                            <p:cond delay="656"/>
                                          </p:stCondLst>
                                        </p:cTn>
                                        <p:tgtEl>
                                          <p:spTgt spid="4">
                                            <p:txEl>
                                              <p:pRg st="1" end="1"/>
                                            </p:txEl>
                                          </p:spTgt>
                                        </p:tgtEl>
                                      </p:cBhvr>
                                      <p:to x="100000" y="80000"/>
                                    </p:animScale>
                                    <p:animScale>
                                      <p:cBhvr>
                                        <p:cTn id="39" dur="83" decel="50000">
                                          <p:stCondLst>
                                            <p:cond delay="669"/>
                                          </p:stCondLst>
                                        </p:cTn>
                                        <p:tgtEl>
                                          <p:spTgt spid="4">
                                            <p:txEl>
                                              <p:pRg st="1" end="1"/>
                                            </p:txEl>
                                          </p:spTgt>
                                        </p:tgtEl>
                                      </p:cBhvr>
                                      <p:to x="100000" y="100000"/>
                                    </p:animScale>
                                    <p:animScale>
                                      <p:cBhvr>
                                        <p:cTn id="40" dur="13">
                                          <p:stCondLst>
                                            <p:cond delay="821"/>
                                          </p:stCondLst>
                                        </p:cTn>
                                        <p:tgtEl>
                                          <p:spTgt spid="4">
                                            <p:txEl>
                                              <p:pRg st="1" end="1"/>
                                            </p:txEl>
                                          </p:spTgt>
                                        </p:tgtEl>
                                      </p:cBhvr>
                                      <p:to x="100000" y="90000"/>
                                    </p:animScale>
                                    <p:animScale>
                                      <p:cBhvr>
                                        <p:cTn id="41" dur="83" decel="50000">
                                          <p:stCondLst>
                                            <p:cond delay="834"/>
                                          </p:stCondLst>
                                        </p:cTn>
                                        <p:tgtEl>
                                          <p:spTgt spid="4">
                                            <p:txEl>
                                              <p:pRg st="1" end="1"/>
                                            </p:txEl>
                                          </p:spTgt>
                                        </p:tgtEl>
                                      </p:cBhvr>
                                      <p:to x="100000" y="100000"/>
                                    </p:animScale>
                                    <p:animScale>
                                      <p:cBhvr>
                                        <p:cTn id="42" dur="13">
                                          <p:stCondLst>
                                            <p:cond delay="904"/>
                                          </p:stCondLst>
                                        </p:cTn>
                                        <p:tgtEl>
                                          <p:spTgt spid="4">
                                            <p:txEl>
                                              <p:pRg st="1" end="1"/>
                                            </p:txEl>
                                          </p:spTgt>
                                        </p:tgtEl>
                                      </p:cBhvr>
                                      <p:to x="100000" y="95000"/>
                                    </p:animScale>
                                    <p:animScale>
                                      <p:cBhvr>
                                        <p:cTn id="43" dur="83" decel="50000">
                                          <p:stCondLst>
                                            <p:cond delay="917"/>
                                          </p:stCondLst>
                                        </p:cTn>
                                        <p:tgtEl>
                                          <p:spTgt spid="4">
                                            <p:txEl>
                                              <p:pRg st="1" end="1"/>
                                            </p:txEl>
                                          </p:spTgt>
                                        </p:tgtEl>
                                      </p:cBhvr>
                                      <p:to x="100000" y="100000"/>
                                    </p:animScale>
                                  </p:childTnLst>
                                </p:cTn>
                              </p:par>
                            </p:childTnLst>
                          </p:cTn>
                        </p:par>
                        <p:par>
                          <p:cTn id="44" fill="hold">
                            <p:stCondLst>
                              <p:cond delay="3400"/>
                            </p:stCondLst>
                            <p:childTnLst>
                              <p:par>
                                <p:cTn id="45" presetID="26" presetClass="entr" presetSubtype="0"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down)">
                                      <p:cBhvr>
                                        <p:cTn id="47" dur="290">
                                          <p:stCondLst>
                                            <p:cond delay="0"/>
                                          </p:stCondLst>
                                        </p:cTn>
                                        <p:tgtEl>
                                          <p:spTgt spid="4">
                                            <p:txEl>
                                              <p:pRg st="2" end="2"/>
                                            </p:txEl>
                                          </p:spTgt>
                                        </p:tgtEl>
                                      </p:cBhvr>
                                    </p:animEffect>
                                    <p:anim calcmode="lin" valueType="num">
                                      <p:cBhvr>
                                        <p:cTn id="48" dur="911"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4">
                                            <p:txEl>
                                              <p:pRg st="2" end="2"/>
                                            </p:txEl>
                                          </p:spTgt>
                                        </p:tgtEl>
                                        <p:attrNameLst>
                                          <p:attrName>ppt_y</p:attrName>
                                        </p:attrNameLst>
                                      </p:cBhvr>
                                      <p:tavLst>
                                        <p:tav tm="0" fmla="#ppt_y-sin(pi*$)/81">
                                          <p:val>
                                            <p:fltVal val="0"/>
                                          </p:val>
                                        </p:tav>
                                        <p:tav tm="100000">
                                          <p:val>
                                            <p:fltVal val="1"/>
                                          </p:val>
                                        </p:tav>
                                      </p:tavLst>
                                    </p:anim>
                                    <p:animScale>
                                      <p:cBhvr>
                                        <p:cTn id="53" dur="13">
                                          <p:stCondLst>
                                            <p:cond delay="325"/>
                                          </p:stCondLst>
                                        </p:cTn>
                                        <p:tgtEl>
                                          <p:spTgt spid="4">
                                            <p:txEl>
                                              <p:pRg st="2" end="2"/>
                                            </p:txEl>
                                          </p:spTgt>
                                        </p:tgtEl>
                                      </p:cBhvr>
                                      <p:to x="100000" y="60000"/>
                                    </p:animScale>
                                    <p:animScale>
                                      <p:cBhvr>
                                        <p:cTn id="54" dur="83" decel="50000">
                                          <p:stCondLst>
                                            <p:cond delay="338"/>
                                          </p:stCondLst>
                                        </p:cTn>
                                        <p:tgtEl>
                                          <p:spTgt spid="4">
                                            <p:txEl>
                                              <p:pRg st="2" end="2"/>
                                            </p:txEl>
                                          </p:spTgt>
                                        </p:tgtEl>
                                      </p:cBhvr>
                                      <p:to x="100000" y="100000"/>
                                    </p:animScale>
                                    <p:animScale>
                                      <p:cBhvr>
                                        <p:cTn id="55" dur="13">
                                          <p:stCondLst>
                                            <p:cond delay="656"/>
                                          </p:stCondLst>
                                        </p:cTn>
                                        <p:tgtEl>
                                          <p:spTgt spid="4">
                                            <p:txEl>
                                              <p:pRg st="2" end="2"/>
                                            </p:txEl>
                                          </p:spTgt>
                                        </p:tgtEl>
                                      </p:cBhvr>
                                      <p:to x="100000" y="80000"/>
                                    </p:animScale>
                                    <p:animScale>
                                      <p:cBhvr>
                                        <p:cTn id="56" dur="83" decel="50000">
                                          <p:stCondLst>
                                            <p:cond delay="669"/>
                                          </p:stCondLst>
                                        </p:cTn>
                                        <p:tgtEl>
                                          <p:spTgt spid="4">
                                            <p:txEl>
                                              <p:pRg st="2" end="2"/>
                                            </p:txEl>
                                          </p:spTgt>
                                        </p:tgtEl>
                                      </p:cBhvr>
                                      <p:to x="100000" y="100000"/>
                                    </p:animScale>
                                    <p:animScale>
                                      <p:cBhvr>
                                        <p:cTn id="57" dur="13">
                                          <p:stCondLst>
                                            <p:cond delay="821"/>
                                          </p:stCondLst>
                                        </p:cTn>
                                        <p:tgtEl>
                                          <p:spTgt spid="4">
                                            <p:txEl>
                                              <p:pRg st="2" end="2"/>
                                            </p:txEl>
                                          </p:spTgt>
                                        </p:tgtEl>
                                      </p:cBhvr>
                                      <p:to x="100000" y="90000"/>
                                    </p:animScale>
                                    <p:animScale>
                                      <p:cBhvr>
                                        <p:cTn id="58" dur="83" decel="50000">
                                          <p:stCondLst>
                                            <p:cond delay="834"/>
                                          </p:stCondLst>
                                        </p:cTn>
                                        <p:tgtEl>
                                          <p:spTgt spid="4">
                                            <p:txEl>
                                              <p:pRg st="2" end="2"/>
                                            </p:txEl>
                                          </p:spTgt>
                                        </p:tgtEl>
                                      </p:cBhvr>
                                      <p:to x="100000" y="100000"/>
                                    </p:animScale>
                                    <p:animScale>
                                      <p:cBhvr>
                                        <p:cTn id="59" dur="13">
                                          <p:stCondLst>
                                            <p:cond delay="904"/>
                                          </p:stCondLst>
                                        </p:cTn>
                                        <p:tgtEl>
                                          <p:spTgt spid="4">
                                            <p:txEl>
                                              <p:pRg st="2" end="2"/>
                                            </p:txEl>
                                          </p:spTgt>
                                        </p:tgtEl>
                                      </p:cBhvr>
                                      <p:to x="100000" y="95000"/>
                                    </p:animScale>
                                    <p:animScale>
                                      <p:cBhvr>
                                        <p:cTn id="60" dur="83" decel="50000">
                                          <p:stCondLst>
                                            <p:cond delay="917"/>
                                          </p:stCondLst>
                                        </p:cTn>
                                        <p:tgtEl>
                                          <p:spTgt spid="4">
                                            <p:txEl>
                                              <p:pRg st="2" end="2"/>
                                            </p:txEl>
                                          </p:spTgt>
                                        </p:tgtEl>
                                      </p:cBhvr>
                                      <p:to x="100000" y="100000"/>
                                    </p:animScale>
                                  </p:childTnLst>
                                </p:cTn>
                              </p:par>
                            </p:childTnLst>
                          </p:cTn>
                        </p:par>
                        <p:par>
                          <p:cTn id="61" fill="hold">
                            <p:stCondLst>
                              <p:cond delay="4400"/>
                            </p:stCondLst>
                            <p:childTnLst>
                              <p:par>
                                <p:cTn id="62" presetID="26" presetClass="entr" presetSubtype="0" fill="hold" grpId="0" nodeType="after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wipe(down)">
                                      <p:cBhvr>
                                        <p:cTn id="64" dur="290">
                                          <p:stCondLst>
                                            <p:cond delay="0"/>
                                          </p:stCondLst>
                                        </p:cTn>
                                        <p:tgtEl>
                                          <p:spTgt spid="4">
                                            <p:txEl>
                                              <p:pRg st="3" end="3"/>
                                            </p:txEl>
                                          </p:spTgt>
                                        </p:tgtEl>
                                      </p:cBhvr>
                                    </p:animEffect>
                                    <p:anim calcmode="lin" valueType="num">
                                      <p:cBhvr>
                                        <p:cTn id="65" dur="911"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4">
                                            <p:txEl>
                                              <p:pRg st="3" end="3"/>
                                            </p:txEl>
                                          </p:spTgt>
                                        </p:tgtEl>
                                        <p:attrNameLst>
                                          <p:attrName>ppt_y</p:attrName>
                                        </p:attrNameLst>
                                      </p:cBhvr>
                                      <p:tavLst>
                                        <p:tav tm="0" fmla="#ppt_y-sin(pi*$)/81">
                                          <p:val>
                                            <p:fltVal val="0"/>
                                          </p:val>
                                        </p:tav>
                                        <p:tav tm="100000">
                                          <p:val>
                                            <p:fltVal val="1"/>
                                          </p:val>
                                        </p:tav>
                                      </p:tavLst>
                                    </p:anim>
                                    <p:animScale>
                                      <p:cBhvr>
                                        <p:cTn id="70" dur="13">
                                          <p:stCondLst>
                                            <p:cond delay="325"/>
                                          </p:stCondLst>
                                        </p:cTn>
                                        <p:tgtEl>
                                          <p:spTgt spid="4">
                                            <p:txEl>
                                              <p:pRg st="3" end="3"/>
                                            </p:txEl>
                                          </p:spTgt>
                                        </p:tgtEl>
                                      </p:cBhvr>
                                      <p:to x="100000" y="60000"/>
                                    </p:animScale>
                                    <p:animScale>
                                      <p:cBhvr>
                                        <p:cTn id="71" dur="83" decel="50000">
                                          <p:stCondLst>
                                            <p:cond delay="338"/>
                                          </p:stCondLst>
                                        </p:cTn>
                                        <p:tgtEl>
                                          <p:spTgt spid="4">
                                            <p:txEl>
                                              <p:pRg st="3" end="3"/>
                                            </p:txEl>
                                          </p:spTgt>
                                        </p:tgtEl>
                                      </p:cBhvr>
                                      <p:to x="100000" y="100000"/>
                                    </p:animScale>
                                    <p:animScale>
                                      <p:cBhvr>
                                        <p:cTn id="72" dur="13">
                                          <p:stCondLst>
                                            <p:cond delay="656"/>
                                          </p:stCondLst>
                                        </p:cTn>
                                        <p:tgtEl>
                                          <p:spTgt spid="4">
                                            <p:txEl>
                                              <p:pRg st="3" end="3"/>
                                            </p:txEl>
                                          </p:spTgt>
                                        </p:tgtEl>
                                      </p:cBhvr>
                                      <p:to x="100000" y="80000"/>
                                    </p:animScale>
                                    <p:animScale>
                                      <p:cBhvr>
                                        <p:cTn id="73" dur="83" decel="50000">
                                          <p:stCondLst>
                                            <p:cond delay="669"/>
                                          </p:stCondLst>
                                        </p:cTn>
                                        <p:tgtEl>
                                          <p:spTgt spid="4">
                                            <p:txEl>
                                              <p:pRg st="3" end="3"/>
                                            </p:txEl>
                                          </p:spTgt>
                                        </p:tgtEl>
                                      </p:cBhvr>
                                      <p:to x="100000" y="100000"/>
                                    </p:animScale>
                                    <p:animScale>
                                      <p:cBhvr>
                                        <p:cTn id="74" dur="13">
                                          <p:stCondLst>
                                            <p:cond delay="821"/>
                                          </p:stCondLst>
                                        </p:cTn>
                                        <p:tgtEl>
                                          <p:spTgt spid="4">
                                            <p:txEl>
                                              <p:pRg st="3" end="3"/>
                                            </p:txEl>
                                          </p:spTgt>
                                        </p:tgtEl>
                                      </p:cBhvr>
                                      <p:to x="100000" y="90000"/>
                                    </p:animScale>
                                    <p:animScale>
                                      <p:cBhvr>
                                        <p:cTn id="75" dur="83" decel="50000">
                                          <p:stCondLst>
                                            <p:cond delay="834"/>
                                          </p:stCondLst>
                                        </p:cTn>
                                        <p:tgtEl>
                                          <p:spTgt spid="4">
                                            <p:txEl>
                                              <p:pRg st="3" end="3"/>
                                            </p:txEl>
                                          </p:spTgt>
                                        </p:tgtEl>
                                      </p:cBhvr>
                                      <p:to x="100000" y="100000"/>
                                    </p:animScale>
                                    <p:animScale>
                                      <p:cBhvr>
                                        <p:cTn id="76" dur="13">
                                          <p:stCondLst>
                                            <p:cond delay="904"/>
                                          </p:stCondLst>
                                        </p:cTn>
                                        <p:tgtEl>
                                          <p:spTgt spid="4">
                                            <p:txEl>
                                              <p:pRg st="3" end="3"/>
                                            </p:txEl>
                                          </p:spTgt>
                                        </p:tgtEl>
                                      </p:cBhvr>
                                      <p:to x="100000" y="95000"/>
                                    </p:animScale>
                                    <p:animScale>
                                      <p:cBhvr>
                                        <p:cTn id="77" dur="83" decel="50000">
                                          <p:stCondLst>
                                            <p:cond delay="917"/>
                                          </p:stCondLst>
                                        </p:cTn>
                                        <p:tgtEl>
                                          <p:spTgt spid="4">
                                            <p:txEl>
                                              <p:pRg st="3" end="3"/>
                                            </p:txEl>
                                          </p:spTgt>
                                        </p:tgtEl>
                                      </p:cBhvr>
                                      <p:to x="100000" y="100000"/>
                                    </p:animScale>
                                  </p:childTnLst>
                                </p:cTn>
                              </p:par>
                            </p:childTnLst>
                          </p:cTn>
                        </p:par>
                        <p:par>
                          <p:cTn id="78" fill="hold">
                            <p:stCondLst>
                              <p:cond delay="5400"/>
                            </p:stCondLst>
                            <p:childTnLst>
                              <p:par>
                                <p:cTn id="79" presetID="2" presetClass="entr" presetSubtype="8" fill="hold" nodeType="afterEffect">
                                  <p:stCondLst>
                                    <p:cond delay="0"/>
                                  </p:stCondLst>
                                  <p:childTnLst>
                                    <p:set>
                                      <p:cBhvr>
                                        <p:cTn id="80" dur="1" fill="hold">
                                          <p:stCondLst>
                                            <p:cond delay="0"/>
                                          </p:stCondLst>
                                        </p:cTn>
                                        <p:tgtEl>
                                          <p:spTgt spid="1026"/>
                                        </p:tgtEl>
                                        <p:attrNameLst>
                                          <p:attrName>style.visibility</p:attrName>
                                        </p:attrNameLst>
                                      </p:cBhvr>
                                      <p:to>
                                        <p:strVal val="visible"/>
                                      </p:to>
                                    </p:set>
                                    <p:anim calcmode="lin" valueType="num">
                                      <p:cBhvr additive="base">
                                        <p:cTn id="81" dur="1000" fill="hold"/>
                                        <p:tgtEl>
                                          <p:spTgt spid="1026"/>
                                        </p:tgtEl>
                                        <p:attrNameLst>
                                          <p:attrName>ppt_x</p:attrName>
                                        </p:attrNameLst>
                                      </p:cBhvr>
                                      <p:tavLst>
                                        <p:tav tm="0">
                                          <p:val>
                                            <p:strVal val="0-#ppt_w/2"/>
                                          </p:val>
                                        </p:tav>
                                        <p:tav tm="100000">
                                          <p:val>
                                            <p:strVal val="#ppt_x"/>
                                          </p:val>
                                        </p:tav>
                                      </p:tavLst>
                                    </p:anim>
                                    <p:anim calcmode="lin" valueType="num">
                                      <p:cBhvr additive="base">
                                        <p:cTn id="82" dur="1000" fill="hold"/>
                                        <p:tgtEl>
                                          <p:spTgt spid="1026"/>
                                        </p:tgtEl>
                                        <p:attrNameLst>
                                          <p:attrName>ppt_y</p:attrName>
                                        </p:attrNameLst>
                                      </p:cBhvr>
                                      <p:tavLst>
                                        <p:tav tm="0">
                                          <p:val>
                                            <p:strVal val="#ppt_y"/>
                                          </p:val>
                                        </p:tav>
                                        <p:tav tm="100000">
                                          <p:val>
                                            <p:strVal val="#ppt_y"/>
                                          </p:val>
                                        </p:tav>
                                      </p:tavLst>
                                    </p:anim>
                                  </p:childTnLst>
                                </p:cTn>
                              </p:par>
                            </p:childTnLst>
                          </p:cTn>
                        </p:par>
                        <p:par>
                          <p:cTn id="83" fill="hold">
                            <p:stCondLst>
                              <p:cond delay="6400"/>
                            </p:stCondLst>
                            <p:childTnLst>
                              <p:par>
                                <p:cTn id="84" presetID="2" presetClass="entr" presetSubtype="2" fill="hold" nodeType="afterEffect">
                                  <p:stCondLst>
                                    <p:cond delay="0"/>
                                  </p:stCondLst>
                                  <p:childTnLst>
                                    <p:set>
                                      <p:cBhvr>
                                        <p:cTn id="85" dur="1" fill="hold">
                                          <p:stCondLst>
                                            <p:cond delay="0"/>
                                          </p:stCondLst>
                                        </p:cTn>
                                        <p:tgtEl>
                                          <p:spTgt spid="19458"/>
                                        </p:tgtEl>
                                        <p:attrNameLst>
                                          <p:attrName>style.visibility</p:attrName>
                                        </p:attrNameLst>
                                      </p:cBhvr>
                                      <p:to>
                                        <p:strVal val="visible"/>
                                      </p:to>
                                    </p:set>
                                    <p:anim calcmode="lin" valueType="num">
                                      <p:cBhvr additive="base">
                                        <p:cTn id="86" dur="1000" fill="hold"/>
                                        <p:tgtEl>
                                          <p:spTgt spid="19458"/>
                                        </p:tgtEl>
                                        <p:attrNameLst>
                                          <p:attrName>ppt_x</p:attrName>
                                        </p:attrNameLst>
                                      </p:cBhvr>
                                      <p:tavLst>
                                        <p:tav tm="0">
                                          <p:val>
                                            <p:strVal val="1+#ppt_w/2"/>
                                          </p:val>
                                        </p:tav>
                                        <p:tav tm="100000">
                                          <p:val>
                                            <p:strVal val="#ppt_x"/>
                                          </p:val>
                                        </p:tav>
                                      </p:tavLst>
                                    </p:anim>
                                    <p:anim calcmode="lin" valueType="num">
                                      <p:cBhvr additive="base">
                                        <p:cTn id="87" dur="10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514600"/>
            <a:ext cx="5791200" cy="4038600"/>
          </a:xfrm>
        </p:spPr>
        <p:txBody>
          <a:bodyPr/>
          <a:lstStyle/>
          <a:p>
            <a:pPr algn="just"/>
            <a:r>
              <a:rPr lang="ru-RU" dirty="0" err="1"/>
              <a:t>Далі</a:t>
            </a:r>
            <a:r>
              <a:rPr lang="ru-RU" dirty="0"/>
              <a:t> </a:t>
            </a:r>
            <a:r>
              <a:rPr lang="ru-RU" dirty="0" err="1" smtClean="0"/>
              <a:t>кожен</a:t>
            </a:r>
            <a:r>
              <a:rPr lang="ru-RU" dirty="0" smtClean="0"/>
              <a:t> </a:t>
            </a:r>
            <a:r>
              <a:rPr lang="ru-RU" dirty="0" err="1" smtClean="0"/>
              <a:t>учасник</a:t>
            </a:r>
            <a:r>
              <a:rPr lang="ru-RU" dirty="0" smtClean="0"/>
              <a:t> </a:t>
            </a:r>
            <a:r>
              <a:rPr lang="ru-RU" dirty="0" err="1" smtClean="0"/>
              <a:t>з</a:t>
            </a:r>
            <a:r>
              <a:rPr lang="ru-RU" dirty="0" smtClean="0"/>
              <a:t> </a:t>
            </a:r>
            <a:r>
              <a:rPr lang="ru-RU" dirty="0" err="1" smtClean="0"/>
              <a:t>групи</a:t>
            </a:r>
            <a:r>
              <a:rPr lang="ru-RU" dirty="0" smtClean="0"/>
              <a:t> </a:t>
            </a:r>
            <a:r>
              <a:rPr lang="ru-RU" dirty="0"/>
              <a:t>на </a:t>
            </a:r>
            <a:r>
              <a:rPr lang="ru-RU" dirty="0" err="1"/>
              <a:t>стікерах</a:t>
            </a:r>
            <a:r>
              <a:rPr lang="ru-RU" dirty="0"/>
              <a:t> </a:t>
            </a:r>
            <a:r>
              <a:rPr lang="ru-RU" dirty="0" err="1"/>
              <a:t>записує</a:t>
            </a:r>
            <a:r>
              <a:rPr lang="ru-RU" dirty="0"/>
              <a:t> </a:t>
            </a:r>
            <a:r>
              <a:rPr lang="ru-RU" dirty="0" err="1"/>
              <a:t>методи</a:t>
            </a:r>
            <a:r>
              <a:rPr lang="ru-RU" dirty="0"/>
              <a:t> </a:t>
            </a:r>
            <a:r>
              <a:rPr lang="ru-RU" dirty="0" err="1"/>
              <a:t>вирішення</a:t>
            </a:r>
            <a:r>
              <a:rPr lang="ru-RU" dirty="0"/>
              <a:t> </a:t>
            </a:r>
            <a:r>
              <a:rPr lang="ru-RU" dirty="0" err="1"/>
              <a:t>гальмівних</a:t>
            </a:r>
            <a:r>
              <a:rPr lang="ru-RU" dirty="0"/>
              <a:t> </a:t>
            </a:r>
            <a:r>
              <a:rPr lang="ru-RU" dirty="0" err="1"/>
              <a:t>факторів</a:t>
            </a:r>
            <a:r>
              <a:rPr lang="ru-RU" dirty="0"/>
              <a:t> </a:t>
            </a:r>
            <a:r>
              <a:rPr lang="ru-RU" dirty="0" err="1"/>
              <a:t>і</a:t>
            </a:r>
            <a:r>
              <a:rPr lang="ru-RU" dirty="0"/>
              <a:t> </a:t>
            </a:r>
            <a:r>
              <a:rPr lang="ru-RU" dirty="0" err="1"/>
              <a:t>прикріплює</a:t>
            </a:r>
            <a:r>
              <a:rPr lang="ru-RU" dirty="0"/>
              <a:t> </a:t>
            </a:r>
            <a:r>
              <a:rPr lang="ru-RU" dirty="0" err="1"/>
              <a:t>їх</a:t>
            </a:r>
            <a:r>
              <a:rPr lang="ru-RU" dirty="0"/>
              <a:t> </a:t>
            </a:r>
            <a:r>
              <a:rPr lang="ru-RU" dirty="0" err="1"/>
              <a:t>на</a:t>
            </a:r>
            <a:r>
              <a:rPr lang="ru-RU" dirty="0"/>
              <a:t> «</a:t>
            </a:r>
            <a:r>
              <a:rPr lang="ru-RU" dirty="0" err="1"/>
              <a:t>Дереві</a:t>
            </a:r>
            <a:r>
              <a:rPr lang="ru-RU" dirty="0"/>
              <a:t> </a:t>
            </a:r>
            <a:r>
              <a:rPr lang="ru-RU" dirty="0" err="1"/>
              <a:t>рішень</a:t>
            </a:r>
            <a:r>
              <a:rPr lang="ru-RU" dirty="0" smtClean="0"/>
              <a:t>»</a:t>
            </a:r>
            <a:endParaRPr lang="ru-RU" dirty="0"/>
          </a:p>
          <a:p>
            <a:endParaRPr lang="ru-RU" dirty="0"/>
          </a:p>
        </p:txBody>
      </p:sp>
      <p:pic>
        <p:nvPicPr>
          <p:cNvPr id="12290" name="Picture 2"/>
          <p:cNvPicPr>
            <a:picLocks noChangeAspect="1" noChangeArrowheads="1"/>
          </p:cNvPicPr>
          <p:nvPr/>
        </p:nvPicPr>
        <p:blipFill>
          <a:blip r:embed="rId2"/>
          <a:srcRect/>
          <a:stretch>
            <a:fillRect/>
          </a:stretch>
        </p:blipFill>
        <p:spPr bwMode="auto">
          <a:xfrm>
            <a:off x="6553200" y="3486912"/>
            <a:ext cx="2133600" cy="3371088"/>
          </a:xfrm>
          <a:prstGeom prst="rect">
            <a:avLst/>
          </a:prstGeom>
          <a:noFill/>
          <a:ln w="9525">
            <a:noFill/>
            <a:miter lim="800000"/>
            <a:headEnd/>
            <a:tailEnd/>
          </a:ln>
          <a:effectLst/>
        </p:spPr>
      </p:pic>
      <p:pic>
        <p:nvPicPr>
          <p:cNvPr id="3074" name="Picture 2" descr="D:\Мои документы\Заступник\МО поч.класи\нова ред\МАЛЮНКИ - КАРТКИ\images (32).jpg"/>
          <p:cNvPicPr>
            <a:picLocks noChangeAspect="1" noChangeArrowheads="1"/>
          </p:cNvPicPr>
          <p:nvPr/>
        </p:nvPicPr>
        <p:blipFill>
          <a:blip r:embed="rId3"/>
          <a:srcRect/>
          <a:stretch>
            <a:fillRect/>
          </a:stretch>
        </p:blipFill>
        <p:spPr bwMode="auto">
          <a:xfrm>
            <a:off x="0" y="0"/>
            <a:ext cx="1933575"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4080"/>
                            </p:stCondLst>
                            <p:childTnLst>
                              <p:par>
                                <p:cTn id="11" presetID="2" presetClass="entr" presetSubtype="2"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1000" fill="hold"/>
                                        <p:tgtEl>
                                          <p:spTgt spid="3074"/>
                                        </p:tgtEl>
                                        <p:attrNameLst>
                                          <p:attrName>ppt_x</p:attrName>
                                        </p:attrNameLst>
                                      </p:cBhvr>
                                      <p:tavLst>
                                        <p:tav tm="0">
                                          <p:val>
                                            <p:strVal val="1+#ppt_w/2"/>
                                          </p:val>
                                        </p:tav>
                                        <p:tav tm="100000">
                                          <p:val>
                                            <p:strVal val="#ppt_x"/>
                                          </p:val>
                                        </p:tav>
                                      </p:tavLst>
                                    </p:anim>
                                    <p:anim calcmode="lin" valueType="num">
                                      <p:cBhvr additive="base">
                                        <p:cTn id="14" dur="1000" fill="hold"/>
                                        <p:tgtEl>
                                          <p:spTgt spid="3074"/>
                                        </p:tgtEl>
                                        <p:attrNameLst>
                                          <p:attrName>ppt_y</p:attrName>
                                        </p:attrNameLst>
                                      </p:cBhvr>
                                      <p:tavLst>
                                        <p:tav tm="0">
                                          <p:val>
                                            <p:strVal val="#ppt_y"/>
                                          </p:val>
                                        </p:tav>
                                        <p:tav tm="100000">
                                          <p:val>
                                            <p:strVal val="#ppt_y"/>
                                          </p:val>
                                        </p:tav>
                                      </p:tavLst>
                                    </p:anim>
                                  </p:childTnLst>
                                </p:cTn>
                              </p:par>
                            </p:childTnLst>
                          </p:cTn>
                        </p:par>
                        <p:par>
                          <p:cTn id="15" fill="hold">
                            <p:stCondLst>
                              <p:cond delay="5080"/>
                            </p:stCondLst>
                            <p:childTnLst>
                              <p:par>
                                <p:cTn id="16" presetID="2" presetClass="entr" presetSubtype="4" fill="hold" nodeType="afterEffect">
                                  <p:stCondLst>
                                    <p:cond delay="0"/>
                                  </p:stCondLst>
                                  <p:childTnLst>
                                    <p:set>
                                      <p:cBhvr>
                                        <p:cTn id="17" dur="1" fill="hold">
                                          <p:stCondLst>
                                            <p:cond delay="0"/>
                                          </p:stCondLst>
                                        </p:cTn>
                                        <p:tgtEl>
                                          <p:spTgt spid="12290"/>
                                        </p:tgtEl>
                                        <p:attrNameLst>
                                          <p:attrName>style.visibility</p:attrName>
                                        </p:attrNameLst>
                                      </p:cBhvr>
                                      <p:to>
                                        <p:strVal val="visible"/>
                                      </p:to>
                                    </p:set>
                                    <p:anim calcmode="lin" valueType="num">
                                      <p:cBhvr additive="base">
                                        <p:cTn id="18" dur="1000" fill="hold"/>
                                        <p:tgtEl>
                                          <p:spTgt spid="12290"/>
                                        </p:tgtEl>
                                        <p:attrNameLst>
                                          <p:attrName>ppt_x</p:attrName>
                                        </p:attrNameLst>
                                      </p:cBhvr>
                                      <p:tavLst>
                                        <p:tav tm="0">
                                          <p:val>
                                            <p:strVal val="#ppt_x"/>
                                          </p:val>
                                        </p:tav>
                                        <p:tav tm="100000">
                                          <p:val>
                                            <p:strVal val="#ppt_x"/>
                                          </p:val>
                                        </p:tav>
                                      </p:tavLst>
                                    </p:anim>
                                    <p:anim calcmode="lin" valueType="num">
                                      <p:cBhvr additive="base">
                                        <p:cTn id="19" dur="10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Кола">
  <a:themeElements>
    <a:clrScheme name="Кола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ол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ола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ола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ола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ола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ола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ола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ола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ола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ола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278</TotalTime>
  <Words>287</Words>
  <Application>Microsoft PowerPoint</Application>
  <PresentationFormat>Экран (4:3)</PresentationFormat>
  <Paragraphs>38</Paragraphs>
  <Slides>13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Кола</vt:lpstr>
      <vt:lpstr>ПСИХОЛОГІЧНИЙ ТРЕНІНГ “ПЛЕКАЄМО ОБДАРОВАНУ ДИТИНУ”</vt:lpstr>
      <vt:lpstr>СЛОВНИЧОК</vt:lpstr>
      <vt:lpstr>Слайд 3</vt:lpstr>
      <vt:lpstr>ПРАВИЛА</vt:lpstr>
      <vt:lpstr>Знайомство  «Я такий, як хочу» </vt:lpstr>
      <vt:lpstr>ВПРАВА ПО КОЛУ «Навіщо я прийшов працювати до школи?»</vt:lpstr>
      <vt:lpstr>МОЗКОВИЙ ШТУРМ  «Якими рисами має бути наділена людина, котра працює з обдарованими дітьми»</vt:lpstr>
      <vt:lpstr>ВАРАВА «Синтез думок» і «Дерево рішень»</vt:lpstr>
      <vt:lpstr>Слайд 9</vt:lpstr>
      <vt:lpstr>ВПРАВА «Перспектива» </vt:lpstr>
      <vt:lpstr>ЗМІНИ: </vt:lpstr>
      <vt:lpstr>ВПРАВА «Sms-ка» </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директор</cp:lastModifiedBy>
  <cp:revision>42</cp:revision>
  <cp:lastPrinted>1601-01-01T00:00:00Z</cp:lastPrinted>
  <dcterms:created xsi:type="dcterms:W3CDTF">1601-01-01T00:00:00Z</dcterms:created>
  <dcterms:modified xsi:type="dcterms:W3CDTF">2014-10-23T11:50:05Z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